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9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4128B7-85A3-4FEC-89CB-8C4A859F161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45451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128B7-85A3-4FEC-89CB-8C4A859F161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52742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128B7-85A3-4FEC-89CB-8C4A859F161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2388-9A4F-498C-BBD3-FD37C9E6B47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524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128B7-85A3-4FEC-89CB-8C4A859F161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1843482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128B7-85A3-4FEC-89CB-8C4A859F161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2388-9A4F-498C-BBD3-FD37C9E6B47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4949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128B7-85A3-4FEC-89CB-8C4A859F161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910274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128B7-85A3-4FEC-89CB-8C4A859F161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2664924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128B7-85A3-4FEC-89CB-8C4A859F161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44857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128B7-85A3-4FEC-89CB-8C4A859F161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269786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128B7-85A3-4FEC-89CB-8C4A859F161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340352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4128B7-85A3-4FEC-89CB-8C4A859F1616}"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418245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4128B7-85A3-4FEC-89CB-8C4A859F1616}"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214029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4128B7-85A3-4FEC-89CB-8C4A859F1616}"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339187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128B7-85A3-4FEC-89CB-8C4A859F1616}"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159254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128B7-85A3-4FEC-89CB-8C4A859F1616}"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32710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128B7-85A3-4FEC-89CB-8C4A859F1616}"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92388-9A4F-498C-BBD3-FD37C9E6B47E}" type="slidenum">
              <a:rPr lang="en-US" smtClean="0"/>
              <a:t>‹#›</a:t>
            </a:fld>
            <a:endParaRPr lang="en-US"/>
          </a:p>
        </p:txBody>
      </p:sp>
    </p:spTree>
    <p:extLst>
      <p:ext uri="{BB962C8B-B14F-4D97-AF65-F5344CB8AC3E}">
        <p14:creationId xmlns:p14="http://schemas.microsoft.com/office/powerpoint/2010/main" val="158286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4128B7-85A3-4FEC-89CB-8C4A859F1616}" type="datetimeFigureOut">
              <a:rPr lang="en-US" smtClean="0"/>
              <a:t>4/15/2015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592388-9A4F-498C-BBD3-FD37C9E6B47E}" type="slidenum">
              <a:rPr lang="en-US" smtClean="0"/>
              <a:t>‹#›</a:t>
            </a:fld>
            <a:endParaRPr lang="en-US"/>
          </a:p>
        </p:txBody>
      </p:sp>
    </p:spTree>
    <p:extLst>
      <p:ext uri="{BB962C8B-B14F-4D97-AF65-F5344CB8AC3E}">
        <p14:creationId xmlns:p14="http://schemas.microsoft.com/office/powerpoint/2010/main" val="1927429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ecs.wright.edu/students/activities/trebuchet/rules/desig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p:cNvSpPr>
            <a:spLocks noGrp="1"/>
          </p:cNvSpPr>
          <p:nvPr>
            <p:ph type="ctrTitle"/>
          </p:nvPr>
        </p:nvSpPr>
        <p:spPr>
          <a:xfrm>
            <a:off x="1524000" y="3295289"/>
            <a:ext cx="9144000" cy="965171"/>
          </a:xfrm>
        </p:spPr>
        <p:txBody>
          <a:bodyPr/>
          <a:lstStyle/>
          <a:p>
            <a:pPr algn="ctr"/>
            <a:r>
              <a:rPr lang="en-US" b="1" dirty="0" smtClean="0">
                <a:solidFill>
                  <a:srgbClr val="FFC000"/>
                </a:solidFill>
              </a:rPr>
              <a:t>Trebuchet Project</a:t>
            </a:r>
            <a:endParaRPr lang="en-US" b="1" dirty="0">
              <a:solidFill>
                <a:srgbClr val="FFC000"/>
              </a:solidFill>
            </a:endParaRPr>
          </a:p>
        </p:txBody>
      </p:sp>
      <p:sp>
        <p:nvSpPr>
          <p:cNvPr id="3" name="Subtitle 2"/>
          <p:cNvSpPr>
            <a:spLocks noGrp="1"/>
          </p:cNvSpPr>
          <p:nvPr>
            <p:ph type="subTitle" idx="1"/>
          </p:nvPr>
        </p:nvSpPr>
        <p:spPr>
          <a:xfrm>
            <a:off x="1524000" y="6211019"/>
            <a:ext cx="9144000" cy="646980"/>
          </a:xfrm>
        </p:spPr>
        <p:txBody>
          <a:bodyPr/>
          <a:lstStyle/>
          <a:p>
            <a:pPr algn="ctr"/>
            <a:r>
              <a:rPr lang="en-US" b="1" dirty="0" smtClean="0">
                <a:solidFill>
                  <a:srgbClr val="FFC000"/>
                </a:solidFill>
              </a:rPr>
              <a:t>Kyle </a:t>
            </a:r>
            <a:r>
              <a:rPr lang="en-US" b="1" dirty="0" err="1" smtClean="0">
                <a:solidFill>
                  <a:srgbClr val="FFC000"/>
                </a:solidFill>
              </a:rPr>
              <a:t>Greuach</a:t>
            </a:r>
            <a:r>
              <a:rPr lang="en-US" b="1" dirty="0" smtClean="0">
                <a:solidFill>
                  <a:srgbClr val="FFC000"/>
                </a:solidFill>
              </a:rPr>
              <a:t>, Tony </a:t>
            </a:r>
            <a:r>
              <a:rPr lang="en-US" b="1" dirty="0" err="1" smtClean="0">
                <a:solidFill>
                  <a:srgbClr val="FFC000"/>
                </a:solidFill>
              </a:rPr>
              <a:t>Tufano</a:t>
            </a:r>
            <a:r>
              <a:rPr lang="en-US" b="1" dirty="0" smtClean="0">
                <a:solidFill>
                  <a:srgbClr val="FFC000"/>
                </a:solidFill>
              </a:rPr>
              <a:t>, Katie </a:t>
            </a:r>
            <a:r>
              <a:rPr lang="en-US" b="1" dirty="0" err="1" smtClean="0">
                <a:solidFill>
                  <a:srgbClr val="FFC000"/>
                </a:solidFill>
              </a:rPr>
              <a:t>Brulport</a:t>
            </a:r>
            <a:r>
              <a:rPr lang="en-US" b="1" dirty="0" smtClean="0">
                <a:solidFill>
                  <a:srgbClr val="FFC000"/>
                </a:solidFill>
              </a:rPr>
              <a:t>, Grant Gallagher</a:t>
            </a:r>
            <a:endParaRPr lang="en-US" b="1" dirty="0">
              <a:solidFill>
                <a:srgbClr val="FFC000"/>
              </a:solidFill>
            </a:endParaRPr>
          </a:p>
        </p:txBody>
      </p:sp>
    </p:spTree>
    <p:extLst>
      <p:ext uri="{BB962C8B-B14F-4D97-AF65-F5344CB8AC3E}">
        <p14:creationId xmlns:p14="http://schemas.microsoft.com/office/powerpoint/2010/main" val="312772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a:t>
            </a:r>
            <a:endParaRPr lang="en-US" dirty="0"/>
          </a:p>
        </p:txBody>
      </p:sp>
      <p:sp>
        <p:nvSpPr>
          <p:cNvPr id="3" name="Content Placeholder 2"/>
          <p:cNvSpPr>
            <a:spLocks noGrp="1"/>
          </p:cNvSpPr>
          <p:nvPr>
            <p:ph idx="1"/>
          </p:nvPr>
        </p:nvSpPr>
        <p:spPr/>
        <p:txBody>
          <a:bodyPr/>
          <a:lstStyle/>
          <a:p>
            <a:r>
              <a:rPr lang="en-US" dirty="0" smtClean="0"/>
              <a:t>After building our trebuchet, it didn’t work exactly the way we wanted to, but it did work very well compared to the other trebuchets built in our class in the beginning</a:t>
            </a:r>
          </a:p>
          <a:p>
            <a:r>
              <a:rPr lang="en-US" dirty="0" smtClean="0"/>
              <a:t>We had to change the pin angle on the end of the throwing arm to get the optimum angle of 45 degrees on the release</a:t>
            </a:r>
          </a:p>
          <a:p>
            <a:r>
              <a:rPr lang="en-US" dirty="0" smtClean="0"/>
              <a:t>Our pouch to hold the ball was very loose so we stapled it a couple different ways so it would throw the ball and not hold it in the pouch</a:t>
            </a:r>
          </a:p>
          <a:p>
            <a:r>
              <a:rPr lang="en-US" dirty="0" smtClean="0"/>
              <a:t>We also took weight out of the top part of the arm so that the two sides of the arm would be closer in weight. To do this, we drilled holes up and down the arm</a:t>
            </a:r>
            <a:endParaRPr lang="en-US" dirty="0"/>
          </a:p>
        </p:txBody>
      </p:sp>
    </p:spTree>
    <p:extLst>
      <p:ext uri="{BB962C8B-B14F-4D97-AF65-F5344CB8AC3E}">
        <p14:creationId xmlns:p14="http://schemas.microsoft.com/office/powerpoint/2010/main" val="326599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Results and Fixes</a:t>
            </a:r>
            <a:endParaRPr lang="en-US" dirty="0"/>
          </a:p>
        </p:txBody>
      </p:sp>
      <p:sp>
        <p:nvSpPr>
          <p:cNvPr id="3" name="Content Placeholder 2"/>
          <p:cNvSpPr>
            <a:spLocks noGrp="1"/>
          </p:cNvSpPr>
          <p:nvPr>
            <p:ph idx="1"/>
          </p:nvPr>
        </p:nvSpPr>
        <p:spPr/>
        <p:txBody>
          <a:bodyPr/>
          <a:lstStyle/>
          <a:p>
            <a:r>
              <a:rPr lang="en-US" dirty="0" smtClean="0"/>
              <a:t>Accuracy: Most accurate throw was 37 inches away from the target that was 30 feet away from the axle of the trebuchet</a:t>
            </a:r>
          </a:p>
          <a:p>
            <a:r>
              <a:rPr lang="en-US" dirty="0" smtClean="0"/>
              <a:t>Distance: Farthest throw was 37’5”</a:t>
            </a:r>
          </a:p>
          <a:p>
            <a:endParaRPr lang="en-US" dirty="0"/>
          </a:p>
          <a:p>
            <a:r>
              <a:rPr lang="en-US" dirty="0" smtClean="0"/>
              <a:t>The change we could have made was bending the top nail backward to get a little close to the 45 degree angle sought after because our arm seemed to throw more like 35-40 degrees from ground level.</a:t>
            </a:r>
          </a:p>
          <a:p>
            <a:r>
              <a:rPr lang="en-US" dirty="0" smtClean="0"/>
              <a:t>We could have also changed our pouch. Our pouch was the same as last year with a few modifications, but in the end, a whole new pouch and design might have worked better since every once in a while, some of the throws remained in the pouch during the follow through of the arm.</a:t>
            </a:r>
            <a:endParaRPr lang="en-US" dirty="0"/>
          </a:p>
        </p:txBody>
      </p:sp>
    </p:spTree>
    <p:extLst>
      <p:ext uri="{BB962C8B-B14F-4D97-AF65-F5344CB8AC3E}">
        <p14:creationId xmlns:p14="http://schemas.microsoft.com/office/powerpoint/2010/main" val="262805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a:t>
            </a:r>
            <a:endParaRPr lang="en-US" dirty="0"/>
          </a:p>
        </p:txBody>
      </p:sp>
      <p:sp>
        <p:nvSpPr>
          <p:cNvPr id="3" name="Content Placeholder 2"/>
          <p:cNvSpPr>
            <a:spLocks noGrp="1"/>
          </p:cNvSpPr>
          <p:nvPr>
            <p:ph idx="1"/>
          </p:nvPr>
        </p:nvSpPr>
        <p:spPr/>
        <p:txBody>
          <a:bodyPr/>
          <a:lstStyle/>
          <a:p>
            <a:r>
              <a:rPr lang="en-US" dirty="0" smtClean="0"/>
              <a:t>We read the design requirements on the Trebuchet competition site</a:t>
            </a:r>
          </a:p>
          <a:p>
            <a:r>
              <a:rPr lang="en-US" dirty="0" smtClean="0"/>
              <a:t>We saw that the maximum dimensions from last year were bigger than the dimensions from this year</a:t>
            </a:r>
          </a:p>
          <a:p>
            <a:r>
              <a:rPr lang="en-US" dirty="0" smtClean="0"/>
              <a:t>We started to understand the requirements and got to work </a:t>
            </a:r>
            <a:endParaRPr lang="en-US" dirty="0"/>
          </a:p>
        </p:txBody>
      </p:sp>
    </p:spTree>
    <p:extLst>
      <p:ext uri="{BB962C8B-B14F-4D97-AF65-F5344CB8AC3E}">
        <p14:creationId xmlns:p14="http://schemas.microsoft.com/office/powerpoint/2010/main" val="397632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a:t>
            </a:r>
            <a:endParaRPr lang="en-US" dirty="0"/>
          </a:p>
        </p:txBody>
      </p:sp>
      <p:sp>
        <p:nvSpPr>
          <p:cNvPr id="3" name="Content Placeholder 2"/>
          <p:cNvSpPr>
            <a:spLocks noGrp="1"/>
          </p:cNvSpPr>
          <p:nvPr>
            <p:ph idx="1"/>
          </p:nvPr>
        </p:nvSpPr>
        <p:spPr>
          <a:xfrm>
            <a:off x="677334" y="2160589"/>
            <a:ext cx="5637202" cy="3880773"/>
          </a:xfrm>
        </p:spPr>
        <p:txBody>
          <a:bodyPr/>
          <a:lstStyle/>
          <a:p>
            <a:r>
              <a:rPr lang="en-US" dirty="0" smtClean="0"/>
              <a:t>We explored the closest in the back of the science wing and found our arm from last year</a:t>
            </a:r>
          </a:p>
          <a:p>
            <a:r>
              <a:rPr lang="en-US" dirty="0" smtClean="0"/>
              <a:t>We tried to develop a plan to use last year’s arm in this year’s new one</a:t>
            </a:r>
          </a:p>
          <a:p>
            <a:r>
              <a:rPr lang="en-US" dirty="0" smtClean="0"/>
              <a:t>We wanted to use the same ball bearing idea that worked so well last year</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191250" y="857250"/>
            <a:ext cx="6858000" cy="5143500"/>
          </a:xfrm>
          <a:prstGeom prst="rect">
            <a:avLst/>
          </a:prstGeom>
        </p:spPr>
      </p:pic>
    </p:spTree>
    <p:extLst>
      <p:ext uri="{BB962C8B-B14F-4D97-AF65-F5344CB8AC3E}">
        <p14:creationId xmlns:p14="http://schemas.microsoft.com/office/powerpoint/2010/main" val="68756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a:t>
            </a:r>
            <a:endParaRPr lang="en-US" dirty="0"/>
          </a:p>
        </p:txBody>
      </p:sp>
      <p:sp>
        <p:nvSpPr>
          <p:cNvPr id="3" name="Content Placeholder 2"/>
          <p:cNvSpPr>
            <a:spLocks noGrp="1"/>
          </p:cNvSpPr>
          <p:nvPr>
            <p:ph idx="1"/>
          </p:nvPr>
        </p:nvSpPr>
        <p:spPr/>
        <p:txBody>
          <a:bodyPr/>
          <a:lstStyle/>
          <a:p>
            <a:r>
              <a:rPr lang="en-US" dirty="0" smtClean="0"/>
              <a:t>The design rules can </a:t>
            </a:r>
            <a:r>
              <a:rPr lang="en-US" dirty="0"/>
              <a:t>be found at: </a:t>
            </a:r>
            <a:r>
              <a:rPr lang="en-US" dirty="0">
                <a:hlinkClick r:id="rId2"/>
              </a:rPr>
              <a:t>http://</a:t>
            </a:r>
            <a:r>
              <a:rPr lang="en-US" dirty="0" smtClean="0">
                <a:hlinkClick r:id="rId2"/>
              </a:rPr>
              <a:t>cecs.wright.edu/students/activities/trebuchet/rules/design</a:t>
            </a:r>
            <a:r>
              <a:rPr lang="en-US" dirty="0" smtClean="0"/>
              <a:t> </a:t>
            </a:r>
            <a:endParaRPr lang="en-US" dirty="0"/>
          </a:p>
        </p:txBody>
      </p:sp>
      <p:pic>
        <p:nvPicPr>
          <p:cNvPr id="4" name="Picture 3"/>
          <p:cNvPicPr>
            <a:picLocks noChangeAspect="1"/>
          </p:cNvPicPr>
          <p:nvPr/>
        </p:nvPicPr>
        <p:blipFill>
          <a:blip r:embed="rId3"/>
          <a:stretch>
            <a:fillRect/>
          </a:stretch>
        </p:blipFill>
        <p:spPr>
          <a:xfrm>
            <a:off x="1449418" y="3588589"/>
            <a:ext cx="4498908" cy="2855344"/>
          </a:xfrm>
          <a:prstGeom prst="rect">
            <a:avLst/>
          </a:prstGeom>
        </p:spPr>
      </p:pic>
    </p:spTree>
    <p:extLst>
      <p:ext uri="{BB962C8B-B14F-4D97-AF65-F5344CB8AC3E}">
        <p14:creationId xmlns:p14="http://schemas.microsoft.com/office/powerpoint/2010/main" val="222592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Ideate: Top and Arm Views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032024" y="2222471"/>
            <a:ext cx="5031563" cy="377367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23639" y="1350756"/>
            <a:ext cx="5929222" cy="4446916"/>
          </a:xfrm>
          <a:prstGeom prst="rect">
            <a:avLst/>
          </a:prstGeom>
        </p:spPr>
      </p:pic>
    </p:spTree>
    <p:extLst>
      <p:ext uri="{BB962C8B-B14F-4D97-AF65-F5344CB8AC3E}">
        <p14:creationId xmlns:p14="http://schemas.microsoft.com/office/powerpoint/2010/main" val="173543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Ideate: Side 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6002" y="1435220"/>
            <a:ext cx="6858000" cy="5143500"/>
          </a:xfrm>
          <a:prstGeom prst="rect">
            <a:avLst/>
          </a:prstGeom>
        </p:spPr>
      </p:pic>
    </p:spTree>
    <p:extLst>
      <p:ext uri="{BB962C8B-B14F-4D97-AF65-F5344CB8AC3E}">
        <p14:creationId xmlns:p14="http://schemas.microsoft.com/office/powerpoint/2010/main" val="370227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62" y="1130061"/>
            <a:ext cx="435474" cy="1320800"/>
          </a:xfrm>
        </p:spPr>
        <p:txBody>
          <a:bodyPr>
            <a:normAutofit fontScale="90000"/>
          </a:bodyPr>
          <a:lstStyle/>
          <a:p>
            <a:r>
              <a:rPr lang="en-US" dirty="0" smtClean="0"/>
              <a:t>Prototype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191248" y="857251"/>
            <a:ext cx="6858002" cy="514350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spTree>
    <p:extLst>
      <p:ext uri="{BB962C8B-B14F-4D97-AF65-F5344CB8AC3E}">
        <p14:creationId xmlns:p14="http://schemas.microsoft.com/office/powerpoint/2010/main" val="190171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4142" y="1253857"/>
            <a:ext cx="383715" cy="1320800"/>
          </a:xfrm>
        </p:spPr>
        <p:txBody>
          <a:bodyPr>
            <a:normAutofit fontScale="90000"/>
          </a:bodyPr>
          <a:lstStyle/>
          <a:p>
            <a:r>
              <a:rPr lang="en-US" dirty="0" smtClean="0"/>
              <a:t>Prototype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57251" y="857250"/>
            <a:ext cx="6858000" cy="514349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91250" y="857250"/>
            <a:ext cx="6858000" cy="5143500"/>
          </a:xfrm>
          <a:prstGeom prst="rect">
            <a:avLst/>
          </a:prstGeom>
        </p:spPr>
      </p:pic>
    </p:spTree>
    <p:extLst>
      <p:ext uri="{BB962C8B-B14F-4D97-AF65-F5344CB8AC3E}">
        <p14:creationId xmlns:p14="http://schemas.microsoft.com/office/powerpoint/2010/main" val="3165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a:t>
            </a:r>
            <a:endParaRPr lang="en-US" dirty="0"/>
          </a:p>
        </p:txBody>
      </p:sp>
      <p:sp>
        <p:nvSpPr>
          <p:cNvPr id="3" name="Content Placeholder 2"/>
          <p:cNvSpPr>
            <a:spLocks noGrp="1"/>
          </p:cNvSpPr>
          <p:nvPr>
            <p:ph idx="1"/>
          </p:nvPr>
        </p:nvSpPr>
        <p:spPr/>
        <p:txBody>
          <a:bodyPr/>
          <a:lstStyle/>
          <a:p>
            <a:r>
              <a:rPr lang="en-US" dirty="0" smtClean="0"/>
              <a:t>We built the base out of wood in a rectangle shape with one of the small sides left out.</a:t>
            </a:r>
          </a:p>
          <a:p>
            <a:r>
              <a:rPr lang="en-US" dirty="0" smtClean="0"/>
              <a:t>We built a T-shape out of wood to support the axle that we put a little lower than 40 cm from the ground.</a:t>
            </a:r>
          </a:p>
          <a:p>
            <a:r>
              <a:rPr lang="en-US" dirty="0" smtClean="0"/>
              <a:t>We then took our arm from last year and cut it down on both sides to make it 80 cm and included the length of the pin.</a:t>
            </a:r>
          </a:p>
          <a:p>
            <a:r>
              <a:rPr lang="en-US" dirty="0" smtClean="0"/>
              <a:t>We had the pouch and string already connected to the original arm, so we just took it off and reattached it the newly cut down arm</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982" b="53665"/>
          <a:stretch/>
        </p:blipFill>
        <p:spPr>
          <a:xfrm>
            <a:off x="1475873" y="4978978"/>
            <a:ext cx="5245769" cy="1879022"/>
          </a:xfrm>
          <a:prstGeom prst="rect">
            <a:avLst/>
          </a:prstGeom>
        </p:spPr>
      </p:pic>
    </p:spTree>
    <p:extLst>
      <p:ext uri="{BB962C8B-B14F-4D97-AF65-F5344CB8AC3E}">
        <p14:creationId xmlns:p14="http://schemas.microsoft.com/office/powerpoint/2010/main" val="36712718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2876</TotalTime>
  <Words>483</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Trebuchet Project</vt:lpstr>
      <vt:lpstr>Understand</vt:lpstr>
      <vt:lpstr>Explore</vt:lpstr>
      <vt:lpstr>Define</vt:lpstr>
      <vt:lpstr>Ideate: Top and Arm Views</vt:lpstr>
      <vt:lpstr>Ideate: Side View</vt:lpstr>
      <vt:lpstr>Prototype</vt:lpstr>
      <vt:lpstr>Prototype</vt:lpstr>
      <vt:lpstr>Building</vt:lpstr>
      <vt:lpstr>Refine</vt:lpstr>
      <vt:lpstr>Test Results and Fixes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Trebuchet Project</dc:title>
  <dc:creator>Kyle</dc:creator>
  <cp:lastModifiedBy>Kyle</cp:lastModifiedBy>
  <cp:revision>10</cp:revision>
  <dcterms:created xsi:type="dcterms:W3CDTF">2015-04-15T13:45:15Z</dcterms:created>
  <dcterms:modified xsi:type="dcterms:W3CDTF">2015-04-17T13:41:35Z</dcterms:modified>
</cp:coreProperties>
</file>