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BAED-45C3-4CA2-A179-3AEB8B50E122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ADF-7118-4FB6-9A4B-B7944DF4962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BAED-45C3-4CA2-A179-3AEB8B50E122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ADF-7118-4FB6-9A4B-B7944DF49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BAED-45C3-4CA2-A179-3AEB8B50E122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ADF-7118-4FB6-9A4B-B7944DF49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BAED-45C3-4CA2-A179-3AEB8B50E122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ADF-7118-4FB6-9A4B-B7944DF49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BAED-45C3-4CA2-A179-3AEB8B50E122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ADF-7118-4FB6-9A4B-B7944DF4962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BAED-45C3-4CA2-A179-3AEB8B50E122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ADF-7118-4FB6-9A4B-B7944DF49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BAED-45C3-4CA2-A179-3AEB8B50E122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ADF-7118-4FB6-9A4B-B7944DF49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BAED-45C3-4CA2-A179-3AEB8B50E122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ADF-7118-4FB6-9A4B-B7944DF49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BAED-45C3-4CA2-A179-3AEB8B50E122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ADF-7118-4FB6-9A4B-B7944DF49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BAED-45C3-4CA2-A179-3AEB8B50E122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ADF-7118-4FB6-9A4B-B7944DF49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BAED-45C3-4CA2-A179-3AEB8B50E122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2C4ADF-7118-4FB6-9A4B-B7944DF4962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91BAED-45C3-4CA2-A179-3AEB8B50E122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2C4ADF-7118-4FB6-9A4B-B7944DF4962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Parachute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Kyle </a:t>
            </a:r>
            <a:r>
              <a:rPr lang="en-US" dirty="0" err="1" smtClean="0"/>
              <a:t>Greulach</a:t>
            </a:r>
            <a:r>
              <a:rPr lang="en-US" dirty="0" smtClean="0"/>
              <a:t> and Grant Gallagher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84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egg landed safely and did not break on all three attempts</a:t>
            </a:r>
          </a:p>
          <a:p>
            <a:r>
              <a:rPr lang="en-US" dirty="0" smtClean="0"/>
              <a:t>The egg cracked because it hit the side of the building the first throw</a:t>
            </a:r>
          </a:p>
          <a:p>
            <a:r>
              <a:rPr lang="en-US" dirty="0" smtClean="0"/>
              <a:t>The second throw, the egg landed on the grass and had no damage</a:t>
            </a:r>
          </a:p>
          <a:p>
            <a:r>
              <a:rPr lang="en-US" dirty="0" smtClean="0"/>
              <a:t>The last throw, the wind caught the parachute and the egg hit the concrete, the egg did not break open, but had lots of cracks in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47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would say that our first parachute design was a 3, we had the funnel concept down, but the deploying of the parachute did not work at all and the wires tangled</a:t>
            </a:r>
          </a:p>
          <a:p>
            <a:r>
              <a:rPr lang="en-US" dirty="0" smtClean="0"/>
              <a:t>The second parachute would have to be a 9.5, we nailed our idea of a circle parachute and the egg survived all three times. The only reason I don’t give this a ten is because the egg did crack a little when hitting </a:t>
            </a:r>
            <a:r>
              <a:rPr lang="en-US" smtClean="0"/>
              <a:t>the concrete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9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had to build a parachute that had to land an egg safely on the ground without cracking the egg totally open</a:t>
            </a:r>
          </a:p>
          <a:p>
            <a:r>
              <a:rPr lang="en-US" dirty="0" smtClean="0"/>
              <a:t>The egg was to be dropped from the top window of the chorus 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1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knew we had to use something lightweight so the parachute wouldn’t topple over the egg and go down backwards so we used a garbage bag for our parachute</a:t>
            </a:r>
          </a:p>
          <a:p>
            <a:r>
              <a:rPr lang="en-US" dirty="0" smtClean="0"/>
              <a:t>We also used paper because it was lightweight and could hold an egg with a piece of tape holding the egg from the bottom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9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needed to go with the most lightweight design we could, but also sturdy enough not to break</a:t>
            </a:r>
          </a:p>
          <a:p>
            <a:r>
              <a:rPr lang="en-US" dirty="0" smtClean="0"/>
              <a:t>We had to hold the parachute in a compartment and have it deploy by using a second parachute that caught enough air to pull out the main parachute from the compartment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4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used a funnel made out of paper as our parachute holding compartment</a:t>
            </a:r>
          </a:p>
          <a:p>
            <a:r>
              <a:rPr lang="en-US" dirty="0" smtClean="0"/>
              <a:t>We used a square parachute in the beginning hooked up the 4 strings that all connected to the bottom of the funnel</a:t>
            </a:r>
          </a:p>
          <a:p>
            <a:r>
              <a:rPr lang="en-US" dirty="0" smtClean="0"/>
              <a:t>A cylindered compartment held the egg in place with a piece of tape under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5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Drawings and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8" b="9770"/>
          <a:stretch/>
        </p:blipFill>
        <p:spPr bwMode="auto">
          <a:xfrm>
            <a:off x="685800" y="1528354"/>
            <a:ext cx="3567112" cy="525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6" b="11395"/>
          <a:stretch/>
        </p:blipFill>
        <p:spPr bwMode="auto">
          <a:xfrm>
            <a:off x="4876800" y="1625710"/>
            <a:ext cx="3633787" cy="515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10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testing the square parachute, we decided that it wasn’t going to deploy… even with the second parachute</a:t>
            </a:r>
          </a:p>
          <a:p>
            <a:r>
              <a:rPr lang="en-US" dirty="0" smtClean="0"/>
              <a:t>We designed a whole new circle parachute the following day</a:t>
            </a:r>
          </a:p>
          <a:p>
            <a:r>
              <a:rPr lang="en-US" dirty="0" smtClean="0"/>
              <a:t>We used the same funnel concept, but instead of 4 strings, we used 8, and connected them to the top of the funnel instead of the bottom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93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Final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07770"/>
            <a:ext cx="2836575" cy="503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9228" y="1902102"/>
            <a:ext cx="2590800" cy="459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34" y="1893393"/>
            <a:ext cx="2629436" cy="466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95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dirty="0" smtClean="0"/>
              <a:t>Results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921348"/>
              </p:ext>
            </p:extLst>
          </p:nvPr>
        </p:nvGraphicFramePr>
        <p:xfrm>
          <a:off x="1295399" y="2438401"/>
          <a:ext cx="6105526" cy="3005930"/>
        </p:xfrm>
        <a:graphic>
          <a:graphicData uri="http://schemas.openxmlformats.org/drawingml/2006/table">
            <a:tbl>
              <a:tblPr/>
              <a:tblGrid>
                <a:gridCol w="769529"/>
                <a:gridCol w="710598"/>
                <a:gridCol w="740064"/>
                <a:gridCol w="863408"/>
                <a:gridCol w="1110095"/>
                <a:gridCol w="925080"/>
                <a:gridCol w="986752"/>
              </a:tblGrid>
              <a:tr h="1202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Drop #</a:t>
                      </a:r>
                      <a:b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</a:b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Drop Height (m)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Drop Time (s)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Descent Rate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en-US" sz="12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distance (m)/time (s)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Surface area of parachute (m^2)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Weight of system (N)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Theoretical Terminal velocity (m/s)</a:t>
                      </a:r>
                    </a:p>
                  </a:txBody>
                  <a:tcPr marL="57150" marR="5715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1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9m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6.5s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1.38m/s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1.13 m^2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1.1 N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1.7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Times New Roman"/>
                        </a:rPr>
                        <a:t> m/s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1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9m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6.7s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1.34m/s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1.13 m^2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1.1 N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1.7 m/s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1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9m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6.6s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1.36m/s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1.13 m^2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1.1 N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1.7 m/s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819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1091</TotalTime>
  <Words>464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Parachute Project</vt:lpstr>
      <vt:lpstr>Understand</vt:lpstr>
      <vt:lpstr>Explore</vt:lpstr>
      <vt:lpstr>Define</vt:lpstr>
      <vt:lpstr>Ideate</vt:lpstr>
      <vt:lpstr>Drawings and Equation</vt:lpstr>
      <vt:lpstr>Refine</vt:lpstr>
      <vt:lpstr>Final Product</vt:lpstr>
      <vt:lpstr>Test Results Chart</vt:lpstr>
      <vt:lpstr>Results Discussion</vt:lpstr>
      <vt:lpstr>Rating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Parachute Project</dc:title>
  <dc:creator>Greulach</dc:creator>
  <cp:lastModifiedBy>Greulach</cp:lastModifiedBy>
  <cp:revision>12</cp:revision>
  <dcterms:created xsi:type="dcterms:W3CDTF">2014-05-05T19:58:14Z</dcterms:created>
  <dcterms:modified xsi:type="dcterms:W3CDTF">2014-05-07T00:01:02Z</dcterms:modified>
</cp:coreProperties>
</file>