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44" r:id="rId6"/>
    <p:sldMasterId id="2147483780" r:id="rId7"/>
    <p:sldMasterId id="2147483792" r:id="rId8"/>
  </p:sldMasterIdLst>
  <p:sldIdLst>
    <p:sldId id="256" r:id="rId9"/>
    <p:sldId id="257" r:id="rId10"/>
    <p:sldId id="259" r:id="rId11"/>
    <p:sldId id="260" r:id="rId12"/>
    <p:sldId id="261" r:id="rId13"/>
    <p:sldId id="262" r:id="rId14"/>
    <p:sldId id="263"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CB6ACC-650D-4DD1-B740-018D949B6E24}" type="datetimeFigureOut">
              <a:rPr lang="en-US" smtClean="0"/>
              <a:t>8/30/2013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D004486-E82B-477C-9113-1C9B60F124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D004486-E82B-477C-9113-1C9B60F12470}"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004486-E82B-477C-9113-1C9B60F12470}"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D004486-E82B-477C-9113-1C9B60F12470}"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004486-E82B-477C-9113-1C9B60F1247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3CB6ACC-650D-4DD1-B740-018D949B6E24}" type="datetimeFigureOut">
              <a:rPr lang="en-US" smtClean="0"/>
              <a:t>8/30/2013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D004486-E82B-477C-9113-1C9B60F1247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3CB6ACC-650D-4DD1-B740-018D949B6E24}" type="datetimeFigureOut">
              <a:rPr lang="en-US" smtClean="0"/>
              <a:t>8/30/2013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D004486-E82B-477C-9113-1C9B60F12470}"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3CB6ACC-650D-4DD1-B740-018D949B6E24}" type="datetimeFigureOut">
              <a:rPr lang="en-US" smtClean="0"/>
              <a:t>8/30/2013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D004486-E82B-477C-9113-1C9B60F1247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3CB6ACC-650D-4DD1-B740-018D949B6E24}" type="datetimeFigureOut">
              <a:rPr lang="en-US" smtClean="0"/>
              <a:t>8/30/2013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D004486-E82B-477C-9113-1C9B60F1247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3CB6ACC-650D-4DD1-B740-018D949B6E24}" type="datetimeFigureOut">
              <a:rPr lang="en-US" smtClean="0"/>
              <a:t>8/30/2013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CB6ACC-650D-4DD1-B740-018D949B6E24}" type="datetimeFigureOut">
              <a:rPr lang="en-US" smtClean="0"/>
              <a:t>8/30/2013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3CB6ACC-650D-4DD1-B740-018D949B6E24}" type="datetimeFigureOut">
              <a:rPr lang="en-US" smtClean="0"/>
              <a:t>8/30/2013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004486-E82B-477C-9113-1C9B60F1247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CB6ACC-650D-4DD1-B740-018D949B6E24}"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B6ACC-650D-4DD1-B740-018D949B6E24}"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6ACC-650D-4DD1-B740-018D949B6E24}"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B6ACC-650D-4DD1-B740-018D949B6E24}"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CB6ACC-650D-4DD1-B740-018D949B6E24}"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B6ACC-650D-4DD1-B740-018D949B6E24}"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6ACC-650D-4DD1-B740-018D949B6E24}"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D004486-E82B-477C-9113-1C9B60F12470}"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CB6ACC-650D-4DD1-B740-018D949B6E24}"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B6ACC-650D-4DD1-B740-018D949B6E24}"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4486-E82B-477C-9113-1C9B60F1247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B6ACC-650D-4DD1-B740-018D949B6E24}"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6ACC-650D-4DD1-B740-018D949B6E24}"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3CB6ACC-650D-4DD1-B740-018D949B6E24}" type="datetimeFigureOut">
              <a:rPr lang="en-US" smtClean="0"/>
              <a:t>8/30/2013</a:t>
            </a:fld>
            <a:endParaRPr lang="en-US"/>
          </a:p>
        </p:txBody>
      </p:sp>
      <p:sp>
        <p:nvSpPr>
          <p:cNvPr id="23" name="Slide Number Placeholder 22"/>
          <p:cNvSpPr>
            <a:spLocks noGrp="1"/>
          </p:cNvSpPr>
          <p:nvPr>
            <p:ph type="sldNum" sz="quarter" idx="11"/>
          </p:nvPr>
        </p:nvSpPr>
        <p:spPr/>
        <p:txBody>
          <a:bodyPr/>
          <a:lstStyle/>
          <a:p>
            <a:fld id="{9D004486-E82B-477C-9113-1C9B60F1247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C3CB6ACC-650D-4DD1-B740-018D949B6E24}" type="datetimeFigureOut">
              <a:rPr lang="en-US" smtClean="0"/>
              <a:t>8/30/2013</a:t>
            </a:fld>
            <a:endParaRPr lang="en-US"/>
          </a:p>
        </p:txBody>
      </p:sp>
      <p:sp>
        <p:nvSpPr>
          <p:cNvPr id="19" name="Slide Number Placeholder 18"/>
          <p:cNvSpPr>
            <a:spLocks noGrp="1"/>
          </p:cNvSpPr>
          <p:nvPr>
            <p:ph type="sldNum" sz="quarter" idx="15"/>
          </p:nvPr>
        </p:nvSpPr>
        <p:spPr/>
        <p:txBody>
          <a:bodyPr/>
          <a:lstStyle/>
          <a:p>
            <a:fld id="{9D004486-E82B-477C-9113-1C9B60F1247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C3CB6ACC-650D-4DD1-B740-018D949B6E24}" type="datetimeFigureOut">
              <a:rPr lang="en-US" smtClean="0"/>
              <a:t>8/30/2013</a:t>
            </a:fld>
            <a:endParaRPr lang="en-US"/>
          </a:p>
        </p:txBody>
      </p:sp>
      <p:sp>
        <p:nvSpPr>
          <p:cNvPr id="20" name="Slide Number Placeholder 19"/>
          <p:cNvSpPr>
            <a:spLocks noGrp="1"/>
          </p:cNvSpPr>
          <p:nvPr>
            <p:ph type="sldNum" sz="quarter" idx="11"/>
          </p:nvPr>
        </p:nvSpPr>
        <p:spPr/>
        <p:txBody>
          <a:bodyPr/>
          <a:lstStyle/>
          <a:p>
            <a:fld id="{9D004486-E82B-477C-9113-1C9B60F12470}"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6ACC-650D-4DD1-B740-018D949B6E24}"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C3CB6ACC-650D-4DD1-B740-018D949B6E24}" type="datetimeFigureOut">
              <a:rPr lang="en-US" smtClean="0"/>
              <a:t>8/30/2013</a:t>
            </a:fld>
            <a:endParaRPr lang="en-US"/>
          </a:p>
        </p:txBody>
      </p:sp>
      <p:sp>
        <p:nvSpPr>
          <p:cNvPr id="25" name="Slide Number Placeholder 24"/>
          <p:cNvSpPr>
            <a:spLocks noGrp="1"/>
          </p:cNvSpPr>
          <p:nvPr>
            <p:ph type="sldNum" sz="quarter" idx="16"/>
          </p:nvPr>
        </p:nvSpPr>
        <p:spPr/>
        <p:txBody>
          <a:bodyPr/>
          <a:lstStyle/>
          <a:p>
            <a:fld id="{9D004486-E82B-477C-9113-1C9B60F12470}"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C3CB6ACC-650D-4DD1-B740-018D949B6E24}" type="datetimeFigureOut">
              <a:rPr lang="en-US" smtClean="0"/>
              <a:t>8/30/2013</a:t>
            </a:fld>
            <a:endParaRPr lang="en-US"/>
          </a:p>
        </p:txBody>
      </p:sp>
      <p:sp>
        <p:nvSpPr>
          <p:cNvPr id="24" name="Slide Number Placeholder 23"/>
          <p:cNvSpPr>
            <a:spLocks noGrp="1"/>
          </p:cNvSpPr>
          <p:nvPr>
            <p:ph type="sldNum" sz="quarter" idx="17"/>
          </p:nvPr>
        </p:nvSpPr>
        <p:spPr/>
        <p:txBody>
          <a:bodyPr/>
          <a:lstStyle/>
          <a:p>
            <a:fld id="{9D004486-E82B-477C-9113-1C9B60F12470}"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3CB6ACC-650D-4DD1-B740-018D949B6E24}" type="datetimeFigureOut">
              <a:rPr lang="en-US" smtClean="0"/>
              <a:t>8/30/2013</a:t>
            </a:fld>
            <a:endParaRPr lang="en-US"/>
          </a:p>
        </p:txBody>
      </p:sp>
      <p:sp>
        <p:nvSpPr>
          <p:cNvPr id="14" name="Slide Number Placeholder 13"/>
          <p:cNvSpPr>
            <a:spLocks noGrp="1"/>
          </p:cNvSpPr>
          <p:nvPr>
            <p:ph type="sldNum" sz="quarter" idx="11"/>
          </p:nvPr>
        </p:nvSpPr>
        <p:spPr/>
        <p:txBody>
          <a:bodyPr/>
          <a:lstStyle/>
          <a:p>
            <a:fld id="{9D004486-E82B-477C-9113-1C9B60F1247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3CB6ACC-650D-4DD1-B740-018D949B6E24}" type="datetimeFigureOut">
              <a:rPr lang="en-US" smtClean="0"/>
              <a:t>8/30/2013</a:t>
            </a:fld>
            <a:endParaRPr lang="en-US"/>
          </a:p>
        </p:txBody>
      </p:sp>
      <p:sp>
        <p:nvSpPr>
          <p:cNvPr id="12" name="Slide Number Placeholder 11"/>
          <p:cNvSpPr>
            <a:spLocks noGrp="1"/>
          </p:cNvSpPr>
          <p:nvPr>
            <p:ph type="sldNum" sz="quarter" idx="11"/>
          </p:nvPr>
        </p:nvSpPr>
        <p:spPr/>
        <p:txBody>
          <a:bodyPr/>
          <a:lstStyle/>
          <a:p>
            <a:fld id="{9D004486-E82B-477C-9113-1C9B60F12470}"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C3CB6ACC-650D-4DD1-B740-018D949B6E24}" type="datetimeFigureOut">
              <a:rPr lang="en-US" smtClean="0"/>
              <a:t>8/30/2013</a:t>
            </a:fld>
            <a:endParaRPr lang="en-US"/>
          </a:p>
        </p:txBody>
      </p:sp>
      <p:sp>
        <p:nvSpPr>
          <p:cNvPr id="18" name="Slide Number Placeholder 17"/>
          <p:cNvSpPr>
            <a:spLocks noGrp="1"/>
          </p:cNvSpPr>
          <p:nvPr>
            <p:ph type="sldNum" sz="quarter" idx="16"/>
          </p:nvPr>
        </p:nvSpPr>
        <p:spPr/>
        <p:txBody>
          <a:bodyPr/>
          <a:lstStyle/>
          <a:p>
            <a:fld id="{9D004486-E82B-477C-9113-1C9B60F12470}"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3CB6ACC-650D-4DD1-B740-018D949B6E24}" type="datetimeFigureOut">
              <a:rPr lang="en-US" smtClean="0"/>
              <a:t>8/30/2013</a:t>
            </a:fld>
            <a:endParaRPr lang="en-US"/>
          </a:p>
        </p:txBody>
      </p:sp>
      <p:sp>
        <p:nvSpPr>
          <p:cNvPr id="20" name="Slide Number Placeholder 19"/>
          <p:cNvSpPr>
            <a:spLocks noGrp="1"/>
          </p:cNvSpPr>
          <p:nvPr>
            <p:ph type="sldNum" sz="quarter" idx="15"/>
          </p:nvPr>
        </p:nvSpPr>
        <p:spPr/>
        <p:txBody>
          <a:bodyPr/>
          <a:lstStyle/>
          <a:p>
            <a:fld id="{9D004486-E82B-477C-9113-1C9B60F1247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3CB6ACC-650D-4DD1-B740-018D949B6E24}" type="datetimeFigureOut">
              <a:rPr lang="en-US" smtClean="0"/>
              <a:t>8/30/2013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D004486-E82B-477C-9113-1C9B60F1247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D004486-E82B-477C-9113-1C9B60F124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CB6ACC-650D-4DD1-B740-018D949B6E24}"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CB6ACC-650D-4DD1-B740-018D949B6E24}"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6ACC-650D-4DD1-B740-018D949B6E24}"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CB6ACC-650D-4DD1-B740-018D949B6E24}"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4486-E82B-477C-9113-1C9B60F124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CB6ACC-650D-4DD1-B740-018D949B6E24}"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D004486-E82B-477C-9113-1C9B60F1247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CB6ACC-650D-4DD1-B740-018D949B6E24}" type="datetimeFigureOut">
              <a:rPr lang="en-US" smtClean="0"/>
              <a:t>8/30/2013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004486-E82B-477C-9113-1C9B60F1247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3CB6ACC-650D-4DD1-B740-018D949B6E24}" type="datetimeFigureOut">
              <a:rPr lang="en-US" smtClean="0"/>
              <a:t>8/30/2013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D004486-E82B-477C-9113-1C9B60F124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3CB6ACC-650D-4DD1-B740-018D949B6E24}" type="datetimeFigureOut">
              <a:rPr lang="en-US" smtClean="0"/>
              <a:t>8/30/2013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D004486-E82B-477C-9113-1C9B60F1247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3CB6ACC-650D-4DD1-B740-018D949B6E24}" type="datetimeFigureOut">
              <a:rPr lang="en-US" smtClean="0"/>
              <a:t>8/30/2013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004486-E82B-477C-9113-1C9B60F124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3CB6ACC-650D-4DD1-B740-018D949B6E24}" type="datetimeFigureOut">
              <a:rPr lang="en-US" smtClean="0"/>
              <a:t>8/30/2013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D004486-E82B-477C-9113-1C9B60F124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3CB6ACC-650D-4DD1-B740-018D949B6E24}" type="datetimeFigureOut">
              <a:rPr lang="en-US" smtClean="0"/>
              <a:t>8/30/2013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D004486-E82B-477C-9113-1C9B60F1247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3CB6ACC-650D-4DD1-B740-018D949B6E24}" type="datetimeFigureOut">
              <a:rPr lang="en-US" smtClean="0"/>
              <a:t>8/30/2013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9D004486-E82B-477C-9113-1C9B60F124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3CB6ACC-650D-4DD1-B740-018D949B6E24}" type="datetimeFigureOut">
              <a:rPr lang="en-US" smtClean="0"/>
              <a:t>8/30/2013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004486-E82B-477C-9113-1C9B60F124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5hAy81iDBA" TargetMode="External"/><Relationship Id="rId2" Type="http://schemas.openxmlformats.org/officeDocument/2006/relationships/hyperlink" Target="http://www.youtube.com/watch?v=76KyYo0DmUw" TargetMode="Externa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www.ge.com/" TargetMode="External"/><Relationship Id="rId2" Type="http://schemas.openxmlformats.org/officeDocument/2006/relationships/image" Target="../media/image20.jpeg"/><Relationship Id="rId1" Type="http://schemas.openxmlformats.org/officeDocument/2006/relationships/slideLayout" Target="../slideLayouts/slideLayout46.xml"/><Relationship Id="rId6" Type="http://schemas.openxmlformats.org/officeDocument/2006/relationships/hyperlink" Target="http://www.youtube.com/watch?v=sv5C5I67SNA" TargetMode="External"/><Relationship Id="rId5" Type="http://schemas.openxmlformats.org/officeDocument/2006/relationships/image" Target="../media/image21.jpeg"/><Relationship Id="rId4" Type="http://schemas.openxmlformats.org/officeDocument/2006/relationships/hyperlink" Target="http://www.google.com/url?sa=i&amp;rct=j&amp;q=ge&amp;source=images&amp;cd=&amp;cad=rja&amp;docid=rXu3qdvBtzx3LM&amp;tbnid=7pxiBLKxHsYh7M:&amp;ved=0CAUQjRw&amp;url=http://www.businesswire.com/multimedia/home/20130424006405/en/2907449/GE-Commercial-Lighting-Options-Promise-Control-Brighter&amp;ei=g2obUrm-Bsi9qgHCzYDQCQ&amp;bvm=bv.51156542,d.aWM&amp;psig=AFQjCNEO5kMWZOXm_yO_KDDd-dt2RUz2fw&amp;ust=137761484356650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abcock.com/" TargetMode="External"/><Relationship Id="rId2" Type="http://schemas.openxmlformats.org/officeDocument/2006/relationships/image" Target="../media/image22.png"/><Relationship Id="rId1" Type="http://schemas.openxmlformats.org/officeDocument/2006/relationships/slideLayout" Target="../slideLayouts/slideLayout35.xml"/><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8.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hyperlink" Target="http://www.youtube.com/watch?v=Z5hAy81iDBA" TargetMode="External"/><Relationship Id="rId3" Type="http://schemas.openxmlformats.org/officeDocument/2006/relationships/hyperlink" Target="http://www1.salary.com/Mechanical-Engineer-I-Salary.html" TargetMode="External"/><Relationship Id="rId7" Type="http://schemas.openxmlformats.org/officeDocument/2006/relationships/hyperlink" Target="http://www.youtube.com/watch?v=76KyYo0DmUw" TargetMode="External"/><Relationship Id="rId2" Type="http://schemas.openxmlformats.org/officeDocument/2006/relationships/hyperlink" Target="http://education-portal.com/mechanical_engineer.html" TargetMode="External"/><Relationship Id="rId1" Type="http://schemas.openxmlformats.org/officeDocument/2006/relationships/slideLayout" Target="../slideLayouts/slideLayout79.xml"/><Relationship Id="rId6" Type="http://schemas.openxmlformats.org/officeDocument/2006/relationships/hyperlink" Target="http://babcock.com/" TargetMode="External"/><Relationship Id="rId5" Type="http://schemas.openxmlformats.org/officeDocument/2006/relationships/hyperlink" Target="http://www.ge.com/" TargetMode="External"/><Relationship Id="rId10" Type="http://schemas.openxmlformats.org/officeDocument/2006/relationships/hyperlink" Target="http://inventors.about.com/library/inventors/blbenz.htm" TargetMode="External"/><Relationship Id="rId4" Type="http://schemas.openxmlformats.org/officeDocument/2006/relationships/hyperlink" Target="http://www.discoverengineering.org/" TargetMode="External"/><Relationship Id="rId9" Type="http://schemas.openxmlformats.org/officeDocument/2006/relationships/hyperlink" Target="http://www.youtube.com/watch?v=sv5C5I67S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3214" y="2305050"/>
            <a:ext cx="7854696" cy="1752600"/>
          </a:xfrm>
        </p:spPr>
        <p:txBody>
          <a:bodyPr/>
          <a:lstStyle/>
          <a:p>
            <a:pPr algn="ctr"/>
            <a:r>
              <a:rPr lang="en-US" dirty="0" smtClean="0"/>
              <a:t>By: Kyle </a:t>
            </a:r>
            <a:r>
              <a:rPr lang="en-US" dirty="0" err="1" smtClean="0"/>
              <a:t>Greulach</a:t>
            </a:r>
            <a:endParaRPr lang="en-US" dirty="0"/>
          </a:p>
        </p:txBody>
      </p:sp>
      <p:pic>
        <p:nvPicPr>
          <p:cNvPr id="1026" name="Picture 2" descr="http://1.bp.blogspot.com/-4iTxDf_sCoU/UTnKjFfBRpI/AAAAAAAAAeA/NxQSA2pseY0/s1600/Mechanical%2BEngine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9531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jobs.xcelenergy.com/sites/xcel/images/sp-mechanical-engineering-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1088">
            <a:off x="267975" y="3573477"/>
            <a:ext cx="3854716" cy="2549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chanical-engineers.regionaldirectory.us/mechanical-engineer-7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7512">
            <a:off x="4585261" y="3476562"/>
            <a:ext cx="411807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07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914400"/>
          </a:xfrm>
        </p:spPr>
        <p:txBody>
          <a:bodyPr/>
          <a:lstStyle/>
          <a:p>
            <a:r>
              <a:rPr lang="en-US" dirty="0" smtClean="0"/>
              <a:t>Entering the Field</a:t>
            </a:r>
            <a:endParaRPr lang="en-US" dirty="0"/>
          </a:p>
        </p:txBody>
      </p:sp>
      <p:sp>
        <p:nvSpPr>
          <p:cNvPr id="3" name="Content Placeholder 2"/>
          <p:cNvSpPr>
            <a:spLocks noGrp="1"/>
          </p:cNvSpPr>
          <p:nvPr>
            <p:ph idx="1"/>
          </p:nvPr>
        </p:nvSpPr>
        <p:spPr>
          <a:xfrm>
            <a:off x="457200" y="914400"/>
            <a:ext cx="8534400" cy="5791200"/>
          </a:xfrm>
        </p:spPr>
        <p:txBody>
          <a:bodyPr>
            <a:normAutofit/>
          </a:bodyPr>
          <a:lstStyle/>
          <a:p>
            <a:r>
              <a:rPr lang="en-US" sz="2400" dirty="0" smtClean="0"/>
              <a:t>Basically, a Mechanical Engineer uses math and science to find technical solutions for problems such as design, construction, and manufacturing.</a:t>
            </a:r>
          </a:p>
          <a:p>
            <a:r>
              <a:rPr lang="en-US" sz="2400" dirty="0" smtClean="0"/>
              <a:t>An engineer in general should take as many math and science classes as possible in high school. Computer science is also preferred among incoming engineers. Physics, Calculus, Algebra, and Chemistry are a few examples of classes to take in high school.</a:t>
            </a:r>
          </a:p>
          <a:p>
            <a:r>
              <a:rPr lang="en-US" sz="2400" dirty="0" smtClean="0"/>
              <a:t> According to salary.com, the median expected salary for a Mechanical Engineer is </a:t>
            </a:r>
            <a:r>
              <a:rPr lang="en-US" sz="2400" b="1" dirty="0" smtClean="0"/>
              <a:t>$61,702 </a:t>
            </a:r>
            <a:r>
              <a:rPr lang="en-US" sz="2400" dirty="0" smtClean="0"/>
              <a:t>a year</a:t>
            </a:r>
          </a:p>
          <a:p>
            <a:endParaRPr lang="en-US" sz="2400" dirty="0"/>
          </a:p>
        </p:txBody>
      </p:sp>
      <p:pic>
        <p:nvPicPr>
          <p:cNvPr id="1026" name="Picture 2" descr="http://images5.fanpop.com/image/photos/31600000/physics-physicists-wallpaper-physics-31670037-530-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648199"/>
            <a:ext cx="2438400" cy="1955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ker.com/cliparts/7/5/q/a/I/d/chem-molecul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914461"/>
            <a:ext cx="144087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horonchospikup.files.wordpress.com/2010/02/cal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9927"/>
            <a:ext cx="1676400" cy="17378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ms.dt.uh.edu/qep/algebra/algebra_bas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093430"/>
            <a:ext cx="2070100" cy="147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17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Nature of the work and jobs</a:t>
            </a:r>
            <a:endParaRPr lang="en-US" dirty="0"/>
          </a:p>
        </p:txBody>
      </p:sp>
      <p:sp>
        <p:nvSpPr>
          <p:cNvPr id="3" name="Content Placeholder 2"/>
          <p:cNvSpPr>
            <a:spLocks noGrp="1"/>
          </p:cNvSpPr>
          <p:nvPr>
            <p:ph idx="1"/>
          </p:nvPr>
        </p:nvSpPr>
        <p:spPr>
          <a:xfrm>
            <a:off x="228600" y="4343400"/>
            <a:ext cx="8686800" cy="2332038"/>
          </a:xfrm>
        </p:spPr>
        <p:txBody>
          <a:bodyPr>
            <a:normAutofit/>
          </a:bodyPr>
          <a:lstStyle/>
          <a:p>
            <a:r>
              <a:rPr lang="en-US" sz="2800" dirty="0" smtClean="0"/>
              <a:t>Mechanical engineering is the most general form of engineering. They learn a little bit of everything that goes into the field of engineering. Mechanical engineers can develop and build anything from a small child’s toy to an aircraft carrier.</a:t>
            </a:r>
            <a:endParaRPr lang="en-US" sz="2800" dirty="0"/>
          </a:p>
        </p:txBody>
      </p:sp>
      <p:sp>
        <p:nvSpPr>
          <p:cNvPr id="4" name="Rectangle 3"/>
          <p:cNvSpPr/>
          <p:nvPr/>
        </p:nvSpPr>
        <p:spPr>
          <a:xfrm>
            <a:off x="1039090" y="2714109"/>
            <a:ext cx="4828309" cy="369332"/>
          </a:xfrm>
          <a:prstGeom prst="rect">
            <a:avLst/>
          </a:prstGeom>
        </p:spPr>
        <p:txBody>
          <a:bodyPr wrap="square">
            <a:spAutoFit/>
          </a:bodyPr>
          <a:lstStyle/>
          <a:p>
            <a:r>
              <a:rPr lang="en-US" dirty="0" smtClean="0">
                <a:hlinkClick r:id="rId2"/>
              </a:rPr>
              <a:t>Daily Life of a Mechanical Engineer</a:t>
            </a:r>
            <a:endParaRPr lang="en-US" dirty="0"/>
          </a:p>
        </p:txBody>
      </p:sp>
      <p:sp>
        <p:nvSpPr>
          <p:cNvPr id="5" name="Rectangle 4"/>
          <p:cNvSpPr/>
          <p:nvPr/>
        </p:nvSpPr>
        <p:spPr>
          <a:xfrm>
            <a:off x="1524000" y="3585647"/>
            <a:ext cx="4191000" cy="369332"/>
          </a:xfrm>
          <a:prstGeom prst="rect">
            <a:avLst/>
          </a:prstGeom>
        </p:spPr>
        <p:txBody>
          <a:bodyPr wrap="square">
            <a:spAutoFit/>
          </a:bodyPr>
          <a:lstStyle/>
          <a:p>
            <a:r>
              <a:rPr lang="en-US" dirty="0" smtClean="0">
                <a:hlinkClick r:id="rId3"/>
              </a:rPr>
              <a:t>Mechanical Engineering</a:t>
            </a:r>
            <a:endParaRPr lang="en-US" dirty="0"/>
          </a:p>
        </p:txBody>
      </p:sp>
      <p:sp>
        <p:nvSpPr>
          <p:cNvPr id="6" name="AutoShape 2" descr="data:image/jpeg;base64,/9j/4AAQSkZJRgABAQAAAQABAAD/2wCEAAkGBhQSERUUEhQWFRUWGB0aGRgYGCEdHBwhISAcHyAdHR8dHycgGx4kHx0fHy8iJCcqLCwsHCAxNTArNSYrLCkBCQoKDgwOGg8PGiwkHyQsLiwsLCwsLCwqLCwpLCwsLCwsLCwsLCwsLCwsLCwsLCksLCwsLCwsLCwsKSwsLCwsLP/AABEIALcBFAMBIgACEQEDEQH/xAAcAAACAgMBAQAAAAAAAAAAAAAFBgMEAAEHAgj/xABEEAACAgAFAgQEAwUFBwMEAwABAgMRAAQSITEFQQYTIlEyYXGBBxSRI0JSocEVM7HR8GJygpKy4fEkotI0Q1PCFnPD/8QAGwEAAwEBAQEBAAAAAAAAAAAAAQIDAAQFBgf/xAAxEQACAgEDAgMGBgIDAAAAAAAAAQIRAxIhMQRBE1FhInGRofDxBSOBsdHhMsEUUpL/2gAMAwEAAhEDEQA/AFWHLR6qLINW3qFX8ieD+mLvQsh6ZFRVK+awFEVW3YkCsBIc2WAXKxuwrdypLX8gPSv13+2PGR6AzszWEbUQW1kNff4bbnBvYahpzHhouaCVfspr9RsP1+2B48/LPpBMiA/CTRH3wVTJOrBo8zmI1Va5FXvvcmo+3btit1DqWS8zXPmFeQ0pIJkY17qnoB/4RjWY9dN6iJC4d6bbSujQRv2O5J+dnG4+pHLgM7sfUQCqnUb7gAGyNyaG1Yi6NmIMw02hSUTQVMlA3vdDkcYoHhQshPspPv7Ef1vAD2H7KdTLxLIwSdT+9RV/b4gbJHFm++2LP9lQTWxe9dEiSyR8tUdc+xAvCK3iVo8qMsqPHLrsOa0Vr1G7NnULXjvgl0TrLgK6+Wzi7KguoJ1Ak1VDb32xr8zadrHMQiD+5hMpC7CPQAflSkvt9KwFg8S5hszDEcqIlaRQxdXdgLHDNWk/bGpfEzsN8tA7XR9ZjFe+oK36EDvg7lZI/NVYmlDegt5czFASRY9R9QA3LUBuByQMMqEoTOsdazDi3zbwp/AZFiqjsQVolT+u+94IsotDqeZf7NSwqO+vc76uGY2aW9RsnBaTr0HpDzEP3M2VEg/5kSgf+LBaTqC2qeZlXJhVwvwNpug2m7Ed9/fbBFE/K9Lf8vKqZcgmSMhZXCggCTf0BiAPYiz8sEpuly/kIlMkEDeczNSmVa0rsNZW2+ZHbjBbMdM1xspQMGKk6Gkvh+/m7Vvx74o9R6BEcokTxgxiRyFkMoINDcliSb4o7YzMQdI6GEYStmJZzXpDaVQX30oovbgGx35AOGTL8EGt/ff/AM4Uk6lmo1pYssEHpQBnbYcXVBRXb+WM6X4mzLTBJsuhtgBoYr9/Utcf7ZPyx871MJ5sn+atdvI92EFDFtF15/Yavy1MppQF/h9I4qtO4/Qj/G+TNCc3NncsqnVFLK8L1xbm1PurHYexw3eJOszjKSNlm0yatI1Ue5B0m9JYVsNz8vZd6XLK0OYKwss35UurBTqLao2CmxuQ/Y81j0OkjmleTNzwefn8OHs4xYyXiDNZEqiSywlbWt1FWRZRvSTY5KnjHSOkfjBODc8SSREgalJVhsL91b3Apdu55xK/QI+q5LLmYftGijkBU0QWU2R7jfg3gT0v8JWRD507KAfSo2sezUT8+OLx3UzktHQ8l+J/T5JPKOYWOTb0yem74pj6Texq73G2GlHBFg2DwRxj538ReA5MvmKjJnob6av94WQPahxZ3GA2U8SZnJSyGF5YmVjqQMdFk6vgPp/Vbxg6fI+h/EWViiy8sojFqpbba/e6G/6Y5svTctm7aFyj16orAO/cWDsfcWPvgcfxjzbw+VJFl3EqipCrClI3VkDUzVYsFRYOxwHXqcv7s1Vt+zRF/wClb42wTJNBSbJBHKnLysw5tyf+hRjw6MqFvy0SrR3cH/8AdhYwQ6X1dJV8nNRS+r0iZRJXatW5K8/EPTzYXBHK/hhlyxDNIDvwFr9SDvgBIPGPURcbRyog8vcX6mq/hoEnn6YXTmEb4syzHbZUdv8Aq0jDV+IPTqOWAZRpR19Z3NaKoKu/e8LUXRJG+HzG/wByBz29yAPnhWFFaGWIfCJ2Zdx8MfPFG2IwXy3iMk6ZAVXe3Y+YR7Gl0X9t8eE8GTmmEUx9w2hNh9Tti4ngp69SIv8A/ZPv/wCy8JbGpEp6MwAkjkjKFgdcaWCLB2skg/zHtg/kvD4kSdraQOaQluBZs7EUaNbgkb4FdJyceVrXmoRd60VzTdht3rbt2wRg8S5TLlnWQuxGyqrb+w7DnueMZ7goreJZMqix5cgRa0SSZ40twgZaUUCbY/pVnbA/wj0KKbNSTRrIMqqsiq2otITXxMAaAqzxuQOxsTD1nM/l5mGkCUL5klb9lVQbHpAsUBhq6H1cLk0VI2SMDSuojVJ7tQ2AY733+mGUW3SA3SDo6hDF6I40CgCrJB2FfPsK39sbxzrq3iXTKV8uSQjkqCAD7cb7Vv8APGYbThXIn5gsdf6i8DMFVpEHDyRzKD/wOi0fv98CP7bmEiJG+kPoY6QAPXV9iR+uHfo+cWUlcvNMklbLI7BW9q0liD8hGfvjIRMtB8q0qGQDX5UUqqxIssSNaDVvZA9x2wUx6F38Q+msc0FX4Fhj2NncgknnnjC9lOlsxCqjsTtWy/8AURWOzdV6PqQSZiCI2oOvUVpQO+lxQA78DA3IZjKFAYfLBc6RIkw8yySKGoMQTwO/t74GrbYYVcp4dXLAl9ImojSp1VtZ1HajxQ577bYtx+FNeV89orDOF1AUaGxOobijQ+4wSk6EmgmJpDY2DaGB9zqBvf6YLdKzM8WVMXpvWSFlUlNJF7aBd6gDvgbhbFl+myI4jU6l7Bje3f1b2Pri6rvlajjbyWPYaSObNWK3vet/pgvllKJbFGkA2ogc81qA+wP9MBM1kpXNtC7nUb3Wh8Nbhm229sDcyos5zMvQfQuoncbqTx3Nhu/0vFzwr1SUzxRhHRJGFmtvT69z7WK+/wA8e8z09zDGgCrpY2LJH2I3Jv3+fyxJ0DOMmbSF2ANEhL7AFrHc8H6YZCMH5PPo0gMyvGdiAw2uxf1oYPZ2APLIzjXG2TjFaC2pbJK7Ak/EDXJo41kOoEqKdV4FaQCL+t39qxc6l1BgNx6ViXff4qXmtv3u1YpFWxJOhX6d0uOPLzaWliQzRsaBjYNUlb7HT77X23wZbqJTIwsM60atLIA66pWscrbhtVexFCsWMkFly7sVBXYnUQRY1DYnv6v+2KXUsqv5DLKSAPMm4FXuNv8AMf0wZxadMCaZzbOeIv8A1DyeZrZmPq0sLF7cEVtixkvEMspIDtai11bi+L3JPuOcEs74Sy8kpbW6km9KgV7kb4rR9GjhYeWzFn9NNpob1yBiSxxcraLeLKKpMJ9ec/mlukXSa1bhb13ddrY8fbDh4XzzftIgwUJuB7bIQb0kgU2wo7Ec4Wc+DmdM2gGg4+G9lcgXXyrn+E4sdH6izxZsRLUqxTBSI6OoJa7nkk19a+WLzVEE7DeS6dJLlsuYJpYWWKNlaPQTuHA1K5AZa7DGdJ8LiIOJ5ZZWZibkEgoEDarZTvZse+3GI82zx5XLiNdLGOJNOoLpAWY7/Sqof0wOy2YzAPMR9/2rlvpSrX3xIKCsFIwAfZTcdKKOw59thX2rtiPq3QYs00jSyRBXWgun1q4PxWtMRtxfftilkusQZfMx+bKihbMgJvSKIAO+25BuuAfri2qrPmiSzeWzN5bDYMP3d67f0wLGoGReAcpCFJzMw0sSp8oVv+6NakEcnezud8GIsnl1W9WYdfcyRx3XsF0n9BhS6kskZQSyMwa9TByQtNTX8wKP6+2Aubg0O6PuQeWZm/xPyIxhuR8GeyQP91uO808h/lqbEuY/EdQaXyT89RP8jRxz+N0B2CA/JRf+F4tq7HgOfoD/AEGFsND71bxNJFBBKrkiddS6ItqpTvsSPi2wEfxlMw9YnY/KQRj9KvAR5Z3VUbWUQUgagFFAULr2/liLQw7KPqw/peFbYySCX9rzM1kkj+F5CRXsaNnb/DGo4JJXC1GNR4jU2KFncj23+uKcEZobqB9/8vYHDH4WyzB3YiwusauB/d6jX/MuEcmNSLeS8NxRCMzyMQ0JkpTVkkad1Fjb59+cCs50RLURrIxRTJM4IJUH4PiZVHBPvxscM2bkTLeZ5zM4GWUDbcE9hf0ofXAjw94fM8oVxael5CHsH2Tels7Ct9gd8a2Au9AhjTKq00A1V6PMCsaLHfTvpJGkjvXy5nGZGgup/atSwekmNCW06ifhcpu2gE8b83gD+JXXalWBLjLfGSaJBu9JBI3+H07gEcXjfgrqUBzKwyKFfyz5IJBF2TIB8yuk3W4DY3UZHiwynHmhIx1S3Lxy/T4dp2SSRvUZJ1Msj3+8x4W62UVQrbfGsEcx0TLKx8wgMdzZXftfHG1fbGsfNLLe7lKzt0e4VMz4byTx5p0mcLG58tSFOpTVDS7Kx3Omx7b4qSdNzELRZtNoysa+YG40xqHUmrUgKTY/W7xV6l0/y5ToPpFVbiiaqzq2H0xdi8SzRLo84KiiggZufmDa39hY55x9SpWjjcaCnVPE8sbTZXNxtJE6BbIIYqygkC9JNWV1azuDgBlel5dnK5bMNC/bzVFE8hQ4prB7aT9cWM14ikliRJD5iRLpHpplF3zZviuOAMCkzSuSY4Wbfe+Ow/e0rjV5BsJRjOZdJUkSPMIQFs1Novb0naWKhuAaUe3OCPh+bVGUY7CUtzR+EDkb1uflj30fwdLI6R6svGrtykuqqF0VWvXzQuiFO42tu6X+HGVWXS088hBplUBY7q9zpLdv48FRbNKSVASXKyI+sTgRFSCpbdT2az7bbbWNX2o53O0xcTI8eoA1B5pFXakpVcimPGOjZHwpkY2UplC7ca5FLsAfdpCT9cB+t9Fh/MyHyS24BCaSOBXp07Hgfb54DWnc0ZJvgUJ+tC1IhcKx2Y0ti+QEYk/Q0cWujdVSTMxqB6gHYW1mtDdq9j74s9azeTkeoi6yxv8AANB0MGs/Qgg7H6bY10mWMTI8bI1xup9JUrSswFe3P2H6PG2JKkiTMdJCqjAn1advteB/U81INTxBmpFBW+QoWzX+8B898Xoet/mEXSpI17MAAh9tJs7V/wCce+ow1NMm4URx7/MiH+dtisW47MR0+ARB1nWdAtSQLvjueO/P23+uC3WpQuVhs6SzOBuQAdt9q+hxXlhVIXZbJBUWRf8AFir19hJkkLHy2Wb01wbBsG+CNz89hgzepWBbMgjhgckEHav7wbmzWxVxfvxxeKfXshHl2VAqI6uC1dxsf4dxVcMcVYAgUftQCTsGFe/YE0drsfpjz1Pq75kR22p0G5A9qok7bi6/80ZwtsMqSJul54w5VY0+N6Icb2SQCdtuL4O17jDL0XwnOWbXLR8ptqYX5isi21AGjZ2B2r645/l4lZo3OhiGU16w3N6qAVBuBsbO457dn8OyOdQe9kjotyd2+e38sHXdozjQodUyci5KCOTzHeJIdSxoZCxCzqbABJF99u2+FfN59xEqRKYYq0uFXRJG3s3cI3YgDfubFt/izPSxyxLAiO7RMQJLoaHq9iDduO/c4oZXrWcLgZiJHkXT5ZjZlC6jVOWLMASOwbjjbChXAgJJGGKgNf8ADqA972Cn3GHXwTDLMdPlsgj3R2sfRQTV178DBXrXT84+W/8ASxkkMPNVJVLqBRAjKpGTvV/vVxzgP07qM0q+VM8yzIv94uYIBPYSJTAHsQCpvsLBKa4u0nuuwyTCvUvDkzxAKjM/mOxHyYE1e4P8NjnAvNeFMywRtCo1U3mOm1bA3ffk17nF5Mg8sf7UOUduQyk8EA7qToaydh7drxkfh7p51KEFNV+sgEgFeyj1EE3R73gpN8GtIFN0eRfjzmVjHzzIH8gMWMh0iOSRVOeieyL8vU5okDY1WJv7J6dHMIfKIegwDO9V29TSAAbd64xbjfJRvGsX5ZXMkY2mVm+NdqDMd/a8BjoENHkxs2ddhQ+CB6P3Jo/XEXUJsqK0tMGGn06IylbXvrViSDZYk0Sdu2Dz9UySMY0/J2CVAQazsSNgkPy4Bwa6V4elaFCgCggtqaJkbck1VowAG268VzhG6TZu4sRNlPJDojyMLMg83TpHF1p3HNsBte+2GnpuQdImCqI7Epqy12I9r9N6rr/gO3NV8vkZpSyl2Kqd9SFbrb06nNg+9b++IeoZeCKGQUxaPkIBsNWm9JAUANzVECyb0nCQnHI9MXuGVxVsp+Is2IJmjtHUqhu6F1+8SSPSdxuO254N2GZnj1yjyyX1IkZrywopaP7x5JPfuOwWkyrkoRVklNibJIBJI32UrV0Bdjmhg9L1qH8tcbArGABsbJ4Gxq9/647Xi08HPrsWPF+YBIiIMpX1NqULVL+7VEsBQ1bfTCLU0bq24IbWjBrZDd3ff3+eDedyP5tZ815mgRrqXSGNsASQCzltFbBiSdh2AxR6BL5ssaSuiruGu+wLWd9yxFbf4DGpJBs8Z8tnJDNnMyxkNAER6hpAFVTKF77AV374zDHn/AXUGctDk5GRgrWNNamUMwUEilDEqB8sbwsdKSSC0z14fyWVnmMU4eMyUI5QwpWo0HBsUTVUQb27ir3Scu4zsoRVDrlpJP2qkoU0LZAH71H0tvuD88K7eKMw/wDeOsu1ftEVj/zEar/4sFs74gMeYk2cUGj1K1EoQAy7gijxVDEqdFLLmT6p52WGWEReQG4inNcsrCrYAXVbjjgY89MVZcxHFmGEIJ0s7CtFA86qo2AO25wNy0uXJtJ3iYVp1IdiDYIaMsbsfwjDVkM/lHnhzDRlpE1eYsToyylgRqdJSGFFmNLfbmsIxrCXgbLB5IcxrZtMqqwskqW2GoNfp3G47kexrocHmSNIgm9SEBgmm0sahY3IJBB3HBvHLen5rI5F43Vc47IVILMbNG9wqLq+m4+uGXrHj18t+Zlhy0agLFI0vPm62SJKZautwb40cbg4eEqROabY2lUMgjZ5GbUNjZFizzQ5377/AGwldf6ZBJnpXGa8uUPuHsBTQFK6G1sAHcH+uA4/FLOTZeWeIxhYiBIBWpb2DEFCdJ41A7UfY0Pz3W8w8xUp6iVDNIQCoYK2pzbAKAwba9iNsaUr7BjGgp1aF45GE0SSjV/eqwJIPF6aZj8zYBPzxJ02CMM2guPRKQpAP/22skjjYcV2GAWclNFklLqJ3iW4wpYrGX1gAfAdwDvdYMZfrLKvlywJbIwSWNfWwdWVTY5B99ueMaMqYzjqWxrJRKkkItzrrUL2vYAjbY32Gx9rwa6k4OanQ/Doj347wjnAvq+uF8vLGFLbLbKSB6T/AAkEH2N4t5jxLHLJJqywOiMm2fUSC8fpHpFAmjzyo+zqeqmybi0bfLa4nihIdy6NpteBqs18rxUzUzQZfTPcXmMFGm/VTmw1gafVp55BPsDi4vXnClo1hQhlUHy2JFh/eX1HYbj9DyPEvihi6h6caW/d0ijpsfCUftsVP1GM5bUhVzbFGTpyySHR6r3pQzdgKpQdu94pZiB0ZUf0sqq41Lp+W4PNC6PPPzBd8rHknctFoic2KFDn/Zs0Nh8Lb/wYCdb6YUzMZagKY6tVg7CxWze2zAYr0yuaj5iZ5JRbXYBQ5Z4pBK8MhhLDSx2Xc2DqAYV2F1fvwMdvRd2JqyqcfVv1wu+AJEKtGCGOgWOdrb+WGXNFUJBdEsKAGNcFsI1pbQdWpJiF47iLeXRIbUVJW7o+Ydq35VT9sDekwOqIIbezqLaraq1CtZ9VAHY9zhl8SZZxJEFQt+1Q1z6dZ18kVSE7jcbVir4dyYjijkcSOwEoeARs3qZnLJq00dO8d8UBvji6nK4R2W5bEle5HN4x/LRMHi9SIzp5alY5GWhoZCSYXBYfxKwuiTsvJI/EEpdnZtRZ2eQkUxLab+gsAAAUNP2x3Z3RstmSkWl40LASgn1KpItWo1f6g/PHPvG/gM6ojlRHEkkQNt/ENyO/IK1t2OOPossI5HCcak/uUmtrTJfBkk88EspDpBCNvUaf0n0Lwa3FkbEGvoTnyBVDJwb/AGSy7NIatT8hffY/I3eAXS85PBHFCDUAFqGagb4J9Rs/XSBdACt4ereOVnzBZi1tYHpIEe5CiiNVhtya7mrJOPopLRGkt/4ONLXO29gbPlpswZBJHMzFg8Vrzq+JQTWyjeh7Ys9C8IZk5rL3DpUSoWZjuKIPGuzuK4PODXT4/wA15jNmTlogaMgbTVc9qIHHbc87YavDvhFI58tJrzEhLFlZ5mKld6ZkY9x2A9thjllJur5qmXrTdcF3pfgFMqHEcr+u9Zrv+7XqFAWbG97cYY8tKdRtm0qpO5B4F+wFVijH0zyjMYTK5lkLsHZpEBZiTpCg6RvsBWPE0a5eKaSeFViEZB3BZwFIpi5AII29TAb7nGe2wnJVjzJbWyBpwSd4wCFF8Hf7Ub++E7OZGR8xPGmqNFhUgva63/aDTtsQI30m7HpUm6vB4eMYPTMpIFhP7wXZ4UiFWv6F9sVM/wCLI5btMw7qDaqI/TRArUbffcjUANjxQvzV00cU3kxOpfFc3x/Z063JJS4FHrWV8tfMSeZpJ3IePhYydRKoVsq2o0AOdRO+B3VMkqxqmvcKwKahsAa1dvU2l1pR+6fcYtrm5psyyRqYttaqxWyFIaxSkawG2AB7+26wJ9gHF2ezX8ufl79u+PVx5F4dv9Pr3nM4PVQffKZefLrGrmJqFqoJC7X6ttuL5+3GPCdCKKqsqsC1CUHf1UCCvZQBe2IX/wDTqhlZnaUG9QNrTUtN+8NP22ocYcul9HLr5ruZST6aY0QO5K0T/TE5S23GS3GLpPgKeaMSTZiYFySo136T8PLe3btjMP8A0j+4irgIo/QVjMP4jPNfQY27t/E4qj5CSLMI8YdqYRyFgzjtaLoAvVwC184FdQ8MxyyyMkzoxY2JIiVvj0slkr9RihlmZCivmDq29IC0wJO1duw2PY84K5nM1LJrMjAs1BImavUQLIU8AV/q8Q7HqlV/BKfli/5pPPX4o1Usp72pKoy7A7EHf6Yow+B53UtF6lBr97UTQJ2CkAb7b4I9NhjQssMcoutQKsP4huC2+zE7ja8ex4fMrGRoCxJ+LWFO2w72MFM1AfqnT870/R5+qAPei3XS1VdAMbrbkdxjx/8AydyhWQQurUDagXvYvTpBN773hyU5hCoB0qFCgebIVIAPxAWGJvc8nvi3n5FCytGERmQqdKp6gex1Rav/AH4DpmTaEzpXWEgZisIUOhR1ADI6nkFTsR973NHc2ch8awnzriiLTqqyamddQVVTTVkAFVAIFaqF3ivlkjeMCRE1W1vQVgAxAF6vVsP4RX2xDm+g5J7qSVDvX7SIgbexQsR/xX88B13CF8lmIZIj+wiUoznRCuouugaQHsFGZibs1Q9zYLZPLPFlVMmuOQLKugkEKuhyo2J4WuDjlkPTNEqoZQFJIMgGrSK55v8A0MdMHjDJ6QGLGNQyAmzymk6trO1D7nBUdxdQZzWxiHs4+/pYYHH/AOrl2/8Asr/1x4uSzA+WQpA1DTtzsaHy298VGKieV21X5ItaHAZT8V1vXtthoIWTC+Uy6A6vSqqysxBAqgxs+2xB+mLOe6OXlgaFVNyP5j6QRoJs79z/AAnfChD4x1/s4IAFJ8s7s5UVYLHfSo4DBgADhszfi1QoGX8j0j4gPNVSBtpINE8D74zjvYLKvibwvKrucuIWQm9LxLa7bgko2r5HsNsUI/BealaJZpY0hjIIMYjVTRBIoBW3AINAc882Sh6xmcxkJpmfyyjKFIBVSu2omh8+22EXNZkIhOtCxv4QSGPN3pona/pfzw2pp2bTaoa/C+TygYzHNQ+cVam100KtqGrUdiwDL8S8/XDM0eUIRnzQkIAFhgAxG4sqCRuQefnhP6W6HJt+ztWVgXC8ekjaxv8AQ1vgPmMtEYIWViLkC7ljqu1FEmgfQv2B274WWS2aOOlSHDrHXIvzsUYdT5aMGEZckO4XTbGkZRVna9xxhA/IdWy8zOqHUrO2uNh5Z1bkKpYACyQPSG374KdP6TqmVdxqIA08i6Fg9jvf1wxN+H4y8ExV5SQjm2F9ru7IDXe4o4dwjNUwatIrdI8d5iaUQZj1K/oJV7Vr2oi+DZ4J3r6h1/ELpitkRQ/uGDLxtSsv7wO1HCp4WmTMZyJYxrCsZGlZQjMEBItQSLL0NRIw5+O2b8hNp1KfSLFGtTBSdidgCSflj57qOn8LqoPFwud/9X+x1qeqG5ySKFXIWVXZK301vd/CPvue+2228i+EUzM8axs2nbzdQ/aUttvxyBp1AD60DgO8M4YjW1qa2J7GsX+nRzxy5eXW66HtmB5GuypIrlRVHH0Lc27s5kopVQYznhWRZ0hWbTqBdFUMAQFLab1LuF2N7YY/DfUP7L6a+YfU0kpZYI3Jo1sGqzpTltjuGHc4L9KCZl/Pnkj8lQRHHW6qRpazfqLKOaAC9+ThH6j1Vc9mGmchlCfs8uG0tGii9G3Bbuwv1fIAYVKuQt2Sr4mmzNSTyTar9P7Ro1BOxrSQNNmrNfPFjpudVZJFleMwyrplRpNVj33J3F9vn74Tm6kysQrOgBDemjZXdbs0dJ7GxdWMFp/ErZiMjzBTHkelge6llFMCDdiiLHvjOLsa0Hc1kMtCSGiUoLKmUEqRtRU3Zsb2oNWQRXBHLtl5E1qqALbaglb6WoAnk+o8cb774K+GPESZuIQhGWWOMBrkIJsgFlYNqbTXNCtQ98K34hD8iwEcY/awtvI+prsAuSbP797t+723wFjp7iudipPmtDmaRv23Kaf3E9SCt6N7nvz88b6PkPNhC0pQt6gV0MOKAcMSUIB4C7g8dwkkrSUN3agDQFbCgAAL4wcl8ZztlkykMQR0omUhfMpeFG1BQe7En9MPCKgaTbGLMdaLDNRMqf8Ap4o40jVQFQMVJZdr2FAjVwOMMngDpMWaGYy720IJ0gMQaNWoI3ABPIOEPpa6AXm1lpFWEnfcEksSeN753O1ljZx3no/hvL5JlWBSilWXdma91I3YnfY4jFW207V7Bk6SQWy+TVFCLdKKG5ONYlYr3r74zFCJ89S5lzIuhkPrj1KISppmANMWPY485jrLiavMmHrKjSqCjZ7kEkAY8xZlPONOp9cRsbjbST/X7g4sz9LKyKzWbkZxQ7EuL44O/wA98DVEq4sH6sw4/vJT9XUDkgcD6Y1DHKQbdyRVDzDXNG9r37Vg/BQAChmbdioH6b7dz8+MVU6a29RuCb73+8T9fY/63XxI3VoOiQPkhLGtO9A35kh5H+8L74mj6LpkL6zpA4JJoleBvuSdqPufaxfXKb7xPdCvt3rt9R/LG4smzMyMpA+JS2y8Adhdir+mD4kXsmbS1yCYOhgyOz7gglV4HxJvsb4LD/xirlOkIoth5hvgvpFennSORZ/XDV+Sn2Ro7qwGCmtyN7Iv25HY4HTpJEKOWZ6U3QN8g2DY2FX+mDbBW5rw70BHj1lWSwTuQ+2mjXoB7mt7tbrFHM9EjLflg+lUXWZfWbZgoApQSDS3V7WMNvh/Klop3LfCukKR/EGrjbhf59u4KDprRTMrOqF/UEIq9TOtDsxLIx+/a8c+NynllHV2VfP0HlSinQy5mOECL1sdJBrTJvSnj01+tDEUebyLJpeWMzSsFZTJ8Kdl2IO9DvycDOsdScIwj0lmj0mjbpzZA+YJF4F5JXo6A0fr1N+yJY2ACCa2S12H+988dGGGlW3fw/gTI72Gnw2iZaSdwxWPypGJU3Srq/iPsl2TwwwM/DbxdDDO8Ei6Umao5HINEfCrbACxQPHqH6XulmGPJyxtG2qVAkjA25BJ1KFIoLp22skn74TOo9HdELBLJYEltQHfcbAj9e2KvgRbnY+tLMs6rKwlyM4aKRWCjQGWhZq2ttvlZxzTrfheWAyKaARwoNncEkWa4ssDXsR7YIZjr8udQ3IsMRRY5CV1EyaAXC3+7Zu9j7Ym60WzKRysFM6s8UtCg5jVtEn0b03vsVIva8cuWU4ce8rjSfIe8MQ6sgsbEMdRsjfnc/Pa6/ywM8V5BYMorKoQKwIB24Dna/qMCpOp+RGI3gildSxUCRhpJFb6X/kfbbAybpubzQGrTGl35YFKPqSBZ2G/ehZ9thWRpPJswy0p+yWPBkEnnjM5rV5SEHSTVmjp29hz9ax0LJ+N4J/OgrQrKVU/UEb/ADwpf2e4QBvLtarU5O/vyR/5xrpq5WFCJnhLE2CfM/8A1q/9c464tEJIn8FRrBPKGB1aygq9NPTgcc/U1g34x6uUCRRlhI4ZlYbUVAFHYjcMdtvhO+2KOQ65lmmRI2vg2qEKNO/L0SaJOw++KfjPIl5I8yj2ItIZeABUltxvsSP9Vj5XqcNddF5qV8b/AKI9DG7x+z2AubyBNSKB62phYtWPOx3I1fXEfUPD86C9Em9BQpBBJNChdE2RivFmA8mlCo0nUp9r5qu974sZkSMtNKQD7E+983j2b6hSWlxrvd2RfhtdyU5bO5CaRYxIGVLdkjLoAw2O6kKb7juD8xhVz04JIbUrOAbCjVYNmiBVE9iPp89zdbZZZo2kkmHxFtV0KHBJvb2F/LezixLkQHPrFGtAsnahqJs8ksAB/wB8din/ANlRHT5ACZaKuysynjUDpYbjnv32244wUfq/nspmJOk3sDx/CANwPkPZfbdq6f0qPNdP0aGDqpIbkaidrW7ZTVkAfMY14VyWWygE89KWUNGJKFAKAW34LGyO4DgGiaxyPq3oclFt7pLz93p6l/B3pvbzKOT8D5mWFXIhVGW9MjsGAPZl0Gq7gm+cb8UNlgkAjzaz1HokA1ONVWWVieCdqHA7U2OsZedzCsyxGRGGpfKIfUORVVd/SvnjlfiPpUDzGaJTomDFtKKjLJ/tKy6gSLsbCwx2N3z9L1udyrqcem+O/wBP5+hpYYtXjd+YtpnYY2QKQOAdqH13/wDGKcajzmbZiHJvYgW2x2+oxYzWVhRtKhnO1HTWqwOADsbNEXtjzM6RmRSCC2nQNzpIN7k3d19vbHqeIpOiOhxVjjFMMzEpaiVY6tqFgHbt7g47d1HpceYVVk1UDqGlipsCuQb744bmjFlMtaaib3Askk/X57fpjvUJ+D/d/wDjjzeijpnkUf8AG9q/UpndqLfIp9Z8Iw+YK1/COZHY9+5YnGY1408QLBOqk8xhv/cw/pjMeqlscu4s9A/DeBAGluRva6X9B2+5wx5noMbIAFC6RSkCqHsPl8sEOnlaAZtwNyB3/pj2+YPYnH5fk/EOqc/ElkfPZ/6Pc0RvSoiD+S8jMeuRAdJ2JpiLG9Vx98XAsesyhrfSFtdRAWydwBXI5+WLHiiOJD50zaGUEL3LXRqhuePtvhQ6f1SWTXUQALLepthWqqBj72bG/wBcfd/hPVPqcGtrfv5X6Hn9TjUJJLgZMxGjOpeXSBuKDg2rKwHwcWtEdxeJ86itQ81Bz2fupHZMAJZZLCvGGUAkFeRuL/cq/r7YI5LJpPIqMjAA36u/btXvxvwcd2TJHDCeSXC3fwIpOTSGlKb4WB/4W/8AjiDNZGPWruxDhHVSEcim0lhsKJJVT77Gu+DnT8izEaSFVew7/X/W332l6pmYYVDTyIlHZnYDf5XyfkMfNR/Hs0pKaxflt16/cq8KW17iIOuDLzMIxJOrhWYxqqqtDuZHXsb298AI+urmM3LmFsQyE6GaiVMei65A3a1IPcGwbrX4mdCjnkgzG2l1u11VJ3DbjStLWw3o388KWTzKkSIyhY1Rm3B1AaoSSB7Utj/vj3umw4vGedXqe298c8MWerTuM/VPEf7R2jMaIeFJBobbAXtdWa5O+KGW62TSjMqNVegRyP7j+Aqvxb0R/jY+bpyCJWCeXrDG5LBpSV2Brckf44ow550LKnpUfwgb177Xj0HS2JKMnwh1yTMWoSSsRyywp+llv8f0xvxF1T9j5dEKWUszsGYUePT6VPer47b4TnzUlBlZy+gnmrNmhsR7b+94v+G+mHNQzqwLTsh8rVKwGr3Fk3W+11t8sTeSCTsdYcnNMN+BM+/lyMFBLsh3HYCRb4N8D9Png8ZsxJp1kqCBbMumhtZa9gfoO2FjwYnlfmYpdVRmIMFfRuPPDeoCyLA/QYI53PwhfNWIxoIy5BdmPb4rDV9AMG090I006ZbTYBnmRb/idFPyFCzePM+kDUZjR7jzCD9Ngp/XC4PH8KWYhJ7EqDdf869r7Yu5nrRkjjnjljcMSCpdIylHYkynfbba6+24Zki2xiYkKHY1zUa/zeQm/seMBJciZcwI0JXUa2IY/bYD5cdsec51/YDzFJI28uTUAdt20AX7Ure+Lnh3IvOEkjmMcm5JU06kfvKe49/buN8GKMybLBctnDD5bzSxbDXmTGNRH8KRmwQdgRjM/DmHEwmYRkrccMclkgsKDBtJYKN72uu2GGHIx53OwtMhSUjy5JEkWnKqQrMpjJBOw2fnB3rnhDLxq8kN+ei2zFi1gEXYY1Y+VcVjhz9NmyTvbbi+SscuOKrf1EToOUXyW1xKGO4J2O9jc1tzz3vFubw2GO0gBJGoarAXawBQ78dt/nhaE2e/ONX5hog9WVqIqLB3IC0dtwd9+eceE6fPFOxYqLLODrvY6tua3sD6Y5I4c8MjntXNbs6lLHJVdAbP9I8vPNBDudYCDagSNW9gjbi/lxg3mUR5BRA3AKcmM0p57hvi2/irtip0TNeR5ksio+ptQckax8QYpe9kA8YpdQz6SSNMPSDwwonhNvqP9dsell9pSijmx+y02dQ6N1ODLZUxGMav3S293VXfNAn/AL4Veo53zMyrEWBCyFt62YMK3oE1Rv2+WF5/ESeUokJc3qsbXuQO/asMf4WyPmOqKAoaONXeRWGpdhS7XQOoqQefT+kcUG1HUt1a+PJWU1G2uNmb6Z4YzsjNN02adE1EgRk+WGvcfEFIvtRrGpepSkpHMrearVIGFE2xUE8b6K3r3O9477rOEP8AEvwY+bCTwbzRDeP/APIoIah7OKNXsbIxbJi1VfZ2Rj1CV0qs4jn+pMJn1+ggnUnG+xAFE0L7/TDZA6AJ5qMzSaQLAIsKSNu1LfbCZ1KB2kZ5FZdfxrpAIqtiC2oVRvjj51hr6lnl1Kb/ALtwTt/ErL/W/tjg69N6Yrvfy4+ZbC+Tx4qYtGFHcnfsNiBfyx9EdOk1RxH3jB/ULj54zOeikicllpBqNnmuwHffB/8AAvrmYl6hNHLPLLGMsSFd2ZVIeIDTqNDYkbYP4fcYOLQnUq6YK/HvNt/aigOVCwIKs+7m9vrjeC341+D5cx1BJI+DAgP1DP8A0rGY9hSpcfM5Bkyvi6FUEoBdXJF6o6/k/bADPfi8vniGCNGvmQtqUH2AAAY/PVX1xyrI9HWQkA7XtW5r+uGDKeCpl9UUE0hrYhGP+ArHz6/BeiW7i3739j0fFyt22ki7m/FEjvI8j+eS7AUKKrZUBdgK5ugOMXundbmSNnSFWJdVWMsQQKclrHPwqOOTzhPzvTMxlmSPMRSwuw1DWgF87787/phs6CjMCSWtQNg5NXdWNlF0f3TXvj2scFCOlbJeRxTkm7L48RZyxaRxrRsnWaPb98c/THqPreaUrJMyeUpDNQIoD5NITf2x4zr6QNUjxi+VmRL243YfXYXtis+aiRGImmbUpFNK8invuEsf62wMmOOSLhLh7AUmnaDfVvxZnXLPJlYTGl6FleiS3vpugvsd9+wwFlUtPlcw2afNB5CCzKpq43+XFkjSRtQGGDov4ayZuz1Jv2VAxxxnSVJ7sKAutqN8/bHvx1+GM+lJMmwkKVtqCSfLfZW9u305xy9P0uPpoqGJUt/Xn67FVNSbcuRr8PZBJ8l5EoDRBdBDc2LtgQbUg8MDYrC74i8JxvmDnpJQURdEgqxMoQLWxA3YX6duwGFHxD0bMjp8cokzAJJjny7bbsxBoACxqXvdjcEC7NeG+neVloIM26CBVd3s0oti5GrsRqHqFcH79dOMU73Jt3J+QJ8RdfGfCxLSKjq116rGtavYV+0O2nsvtuNznSkjRrfUxV9PtYR27b8LeIvDOR1SzOn7SMSOEbtV7HfcWKOCzdFeSeMs0cUaJISWYUzEBAlA3+99KvC+JHxNLavy7j01C0AOnhRG/pDE5UObF2dJ7XvZBw4/hn0fMNpmMbBHsIdB4AqwTsBbEb/w+2FjPdd1oqrH5TqrI2kaiGBF8nSyVdb0b7AWe++FYI4chlxHJriEalXoLYO4NDYc8YGXE2pJraQI5a0tcoR+qfhvMcxmWLJ5WYWMnbh1O6gfvXRYmgBq+uFv8QIQM3+XhKpD5I1BBZOzkoPbYAfX6YYvGn415aIyZeIGZlFFwLju6K/EpauT27WcJLdcE+caExKpijlAYGuEPt73ySe+I5MjxQ0x8v2KQ/MlchUk/LBPMEbt6iANVb1e/BA+2JHzBTLrNGulWkrSx1KDTj5WaX9MTDOhMozrHFOBmKJkUsBaLRsEVZB/niZ2bN5NI444o2OZVVVAVF6JPme/+OKOc9vfQtR+RNkYXmy8TtTF2eqAHwmtwKrnBnpsrKmlTpJaibqh3BPtYFjB7pHheCSLK+XKZo4FUyKEGqmIcq11oOkiyaIHFGsDPxA6PHCwny0muKcl0KkaBzQUqKIrfFIuSditxaoOT5iAFJEnjtd/jANg79+cNPW/FuVMRvMRszRuNCMGYlgDsoN8iscx6H4ObPfl2mGmF3typAPJUVew1Np3rueOcC3yOnMVXBZf02xXxH5EnjV8hpM3HPKkcSMZGaiptioGzfLk7dsAz1PzVBh9HB3I43917mv5YZfAWV053Xx8Q/mDij0PwzDuvqdVUEHVW4ocr8sJJ2UWx76j4gnjy+TMMjRCQZgvoQSXolCj91ttz+u+BDdfkWRZhO4ZvTIzQIBVEqdBi07Fa1UTvzgg0wKdLKqUFZz02f8A8pu9ze+/JxP1RBcfykH+BH9cGhLIs716SbpeZkZoXkikg0PHEqldTGwaRea/nhp/BuB2WTMsUKyggc67VqN7UAQAQAT3PfAPqGhsrNC1/tfJqvcO5r3sn5e/GHP8NMj5GRVdtne6IPLPRsbHkfpgKnI0rUR38zbHh3x4jbYYhdtr/wBdxilEEIXjubJ5XMq02X1GZS+pUBsig1+ob7r+uF2Tq3Sn5iYfUuP/APTB/wDGeMtl8sy3qWYjb2ZHJ47WoxyifL0ODf0OJyhGXJeMmuDo2e8N9ObLHMPF+xKhgQ8nB70GN7txWJPwhjyqdTcZTcHKuSTrv+8h2pwP9DHvK9Iln6MkcKM5aIKprY1Xfjtij4A6FnenZxpnyxkUwtHSuBVsjXv/ALuBpjFDRUpvSuX9cs631jKhnBP8P9TjMAsx4jnlIZcjORVbMhH6388Zg+KvpMp/xMvp/wCo/wAjCrAcKo+gxIMw3viG8bV8Y47KnWehZfNhRmYUl03pLD1LdXpYepbocHsMLx/CjLIr/lWaNnr47kWxdXZDHk8thqkbfEkcuMMmcc6rkpsvKYZhEhG9rZsHhluI8/5jGsh02JsxExlVtLqa0FTsQezJfH8JHO3OG/8AFvJE5dMylhojpYgn4XIG4HNNX01HCD4LyckmaLszlAhoFmqyRRpjW2/Aw17Do67kptruiSTX3xM0xZlHCjc/M4Fwp2vcWMbV9xdH3U9/thaAy71GKKcaXUMPfj5WDz+mKWe8KZOZUEkQkVCCFYki6Kixe+xPPyxPnJAo1MdIPYXZ+VD/AAwtZ3x7BAp8wsELaNlOoP7EVfbGoydhDo34ZdMjcuuXVw22mRjIvPs5Ivtftt3NrX429Iii/LZhI0QHVExCgWdmS6G+wff/AEIsx+JWWVSYcwys1/s/LYmx9qU9vY198I/VfxUz00QQuAA5YEorMPYWRxR9rsc9sPCTjKzONqikztQJGhSNQvkgFboc/vd8V834mzDxjLGd2y8TN5aHjdid6+L3F3XasRdTmLKjWSSu5+yknFLLZUmTSeb/ANe2Glkc+Qxgo1QU6X4dbMJqL6BZHaq24thfcV8ucOmRyOjORTEwLE9lv2yB3PDkAkNtvQBI9zhP6PlmaKYBEdFZC2sE1YaitMtUatb3tSR6cdb6R4r/ACmSjSKJJpkjZdRNtK4UstCrOrt6rNEc4hOClsx1KuBX8cZIKhyyoZXndWgAcelgaMjLpVwpTWo1FwNBNrRGNdI8OxxnL5ZWWaZMxFNmXD+mFQdgp2BJpjZB2PsQcP8AlvC2XzXkZjMITLHl4hob4dlJ3HxEgyMCCfbbvhUyXiCaWOFniXRPJGbhAH94rII2BtjoKq5exYWqoYLTewqaQ/eJEEeQzIAWHzUMcZRSpYsNIURkelibAAJv4u9YX+m+HPzWSjyYGjymCsrWGQBjfub0Egb0T3wb8d065QHTa5hG3+Vg0TyfUBt2J3xTMkrTTeQ+hkzq6/mmpNa7g8oSP8sM+KAgS/Sz0qBoNSztIwAkkjYLG3lgkBQGvU41GmUDWBYOm1idy0msqq3uukMAQfk1n58nvjoviiJpZ8kHAVXzHrj2ZWSm2I4PqSM/K6wl9Yy0ayMpLAPNIqMxLBAh1eWgAqMEuxPN6fsFlwNEi8KZpRmii3frazx2v54r+GM0XDKI5QdGxMZA3B+1j2rEfTM15OcHLqwemGwJHxKAWtivegasdsF+o9UaHMpGZmREMbtpJJYOtqG2PoLeknbbe+cIpWikouL3AHX8jJl4slp38tcwSSrUC8oIBoWN29uAcDs/1OQKDIiKAQQQ5o7/AO0oA2w8dXyf/o0zGa8xw+5jDFG1IXKka9qN2SoGxBBYBcV+geKRHCsgiWMqxXUxJYgWBQr03sbF4e2kT2KkOWhOUXM5h1hmQ61R3A9ID6GUEVKS/FEVsbsUXbwTldOTiAYN5kd6l49lI7cD9R88c8/ErwfnczmWmMYKpFpVlOqyGZiCTpIoE712A5OOkeH4fJyWUH8MEYP1Cr/mcUSXJOb2DuSm1IPet/8AX1xHNwwxvIr6TQv1N/iffFZ5WLkaSBXP+W9/rhiYpfijPpihsbGX+ek0P+r9Mc+kzwoahWOg/iVmQmXSxdSLtV9nxzls0qi33vi/+2JvkvHg7F4S6x+X6Ks4RpPLDnSvJ9R+R97Jo0LODWQ66M108ZnQ0SuhYq/IAJ3+YNWCOQQe+FTwd1Wf+xC+SjEkqyMqqR/tAMasWQCTV/rhp6bPmJMhqzcYjmKNrQGxya7mrFGrNXWBfYDhS1ff4Cz07xU0euMMCUem9PBKq1b/ACYYzC75ujYf67f4CsZjbGOmLJYvHhJtr+eKkWY2rEqD9ngkiaWf73xjID3OIB8ONq3/AJwA2e+ow+bE8bcSKVG9EWDvY3Bvfb2xzTwlN6nOpGZWUMFYsVO+xtQRvtveOleZxW++EcdJjy2ak07BpWdhfIk3v7Hj6GsFPsOhlWQd9/pd/cD/ABxIHI3VQnzO5+wxWyufXhXDYjz+YOm9698EHct9RzqqU1G9ixJ/2f8ADc45d13orvki+nUWlSQEdyzhT/1V9MM3jLP1CNJ5jI/Whgvl98ukZ3IUV9R7/fC1Y62PnrPwFJJBxRIP640Mk7D0qzVZOkXV17fTDB4gygOZmvu5P67/ANcV0WlKjayO++3t+uGNQQz+SAykAqmMZBvbfSOf0wGXLv5usKSt87f54LZzq0fk5dRIGZfiA3PFfPe8Qfk55NOiOUqN/UNAuz3YgH3++JylV20veUirqg54N6RLJlsyBmBDCtGQeXbFqNabYAbDTfe6w4+B86AmViWvTL5JZV9TMNT6m3I2HqBPvz2wkdCzRy2XmhtQ0kiMQjhqChrBIGm9QUafa8H/AAxmxk2iaSgTmSCO9kLHv3PJH0vHTUfCUr3ZBt62vItHN5sZoZN5iqNNLFHoWiqRAsgsUrLWxVgSTZuhgz4d8a5a4oMrSSafLYeQwW11FqKUoJotfz+2L3iaMR52HMh0CFW1LvbbAEgDsBR4PI4wCynh/KRZy1eVpDr9Rb4Wk1jtS7AsATZ3XEW9L3Hq+Bs8cJAY4/zDBQzmNPmWUmg37pIUgGx7ckYCeG8wiZG4QyVZ3dZSGBs6mBonVyO3GBnjzwvnVy//ANSuciR1cRZiMBwRYFOla7uiGrY4EdO/Eslgr5YsDIFbQdSsDQOlSFYe9Ud+avDCo614pcNHG6eWZYiJEDmh963A+eOb5Xq4NGcCCaXMuYzbFHK6kvS1+WGDFQRsxUGrOOgvk/y6SGBFJZGNNsWatrcWe1WQTvjmualleQy5jQZSI1eJjuFAoUUH7NjRcjndjQFDCS2DEOfmY2y0vmaNWTmM6+uyEkLeaNt7Ad6XudAxW6nLDBPI2YlVVzMKFeNVINFeqwdtZvYeogjayu5qGGCd4c4IoR5T6IVtl3BKevSp+JRWxOpfmLXfyZmhQNMWSvSiWFQkUVo72DseRY2sYyiNY9AKyIM3NIVEd+s3SXaoaBq7Auj2s8YFeffUTMMqJtMbsI/hZXSv2puMmyWUDTvZBqhhn8Pzx5nMGMxKViGsPe+oKAIyKBKglm57CwbwxGLL+bHDE6iRk4QbhV0rX2oDc9hg6e4rkQ9K6sc1DrJeP9oWIK0jCj6PWoI0t8RH7ykXRrEvSfEMMyhS1Uu9jYCq9RGy/er7YXeq5fzc/HlnmAjjS/KKHc0KZrtGZTRAII3J3OFLxOs3TpwMrPI5Nim00Rp3DKNj6gKNDvVYZWK0mDfHXXZ4up5nyMxLGA6j9nIwFhEvg0Rdn7nHTfw16y82QXMZqYySMWUdzpU0LCjc2Dud8cF6n1R55XmkI1yNqahQv5DDF0nxB1FMsIIpTFGo9AAUbElms0WslrvFZUkgUdJ631uPMEomrWj23pI07GhvuT/lhF6xkJG1AKw9RN6Thn8ByRRZVxLTSB/Uf3m1b3uQWokmybxe6xm0XUsETSvXCjSn3eq+wOOVy9oslsVfDWRzMvQyuWaimacyAOI9S6QeSQKFgkEi/wCWH3wflZk6e3nurEhioVtQRdI9OoEhtwTsaBNDCh4LyscvSM7Hmm8pPOYyFCTopYmFc6twNt74w0eDIcvH04rlZGkjHmWzAhtRskFSBp+Qrj3uyK31FJ5/ylh22d8b/H+hGzb+s4zEPUX/AGjfXG8OROkgDjFq/TgdKe+LGXzAIwxIkDbYqTZqgTxQOLC8/L64FdZzYRWO1DmzQ9+e31wDUFcm1/XC94pzBScOoB9A299zYv34P/nFzI55SLGv57WP14wpeIvGcL5gQxsGCKdbg36iaoEdxX865xkm3sOG43WVAy2P8VOMTq5CMsg9Sg7+9dxgd07qkekkSJdfxj+YJxkuZ8yVUBDalHBvubusZhBni1rky8N/EUXfsAST9tqwxMCvNUPfc/bCV4yZh1DKkbaQT9ySB/lhwhzuuIMRtX3viq972xkFnOeuZOM5mTU8pJbcIqivSo3Zjvx2HfHjK9KjP93l9Z93Z3/ULQwS6zm9E8wUKrahTNGHPwr2Y7Hn9RiDMo5y6TSTyvqcpo1aF771Hpv4ffa8SeO3u38a/aiinXCRI8DQjdosuP8Agj/wBfFFlglW2M01+yNX11ysB/XFaNAu6oqn3CgH/m+L+eJvN7sbPz3P88GOOMd0jOcnyzwwAJCJpNCgzhia33Kih7bXxg3l+swaiuYDqNWrWbrayrLux5A2NVd9sBJaNFTTDgjBTwpmIhKfPkVGb0qhUaWvbdj6T7aT/O8d+vFPGlLZr5nJoyRm3Hh/IKf275yhooZivBaYjckbaCW339rGKQgkkziRmeJJZNTaRqe2Ba9XoCg+lr35FV3wd6l4JiZD5LSQXyIXKg/VCdB/9v1wO8L+BpIZldfLk0mkdmeORBTBgIyjKRuTzySQcck4KWz4OiM3HdEWb8X5r9llM5GY4jsrEHU4B0r6rAFHbi9xdd8TPhc7Gr+WG86MEHcsdYAIAWhW29+2HLxD0UTQnWCViPmj11uuogcEnc3Ww2AvtgRmPA0czw5iI+W6Okp9JGsag1NveqtrP6DtLw2ppp7UU8SLg01vZ0HrM+iJ2AsrG5r3pTt98cxgy6M6yEROzEeZ5hp/UbYizpsXfvzxxjo3iFQcu4LFAY2BYcrYIJFe3OOPdN6U8EoQyhhs4PN7Dvw189jye5OLs54hb8SIX/PpOkSy+XCh0suoH1SE2BvVb325HBwmTTzTnzctEVSOlPko4X34BaueL4q9gMdERw8OuYVmWhk9ek7qQ7eXzQIBPcjuPbFbwbkI5cmutK5BVS60RztYP1/rjUw2Q5nxXJ5OWgy6EMzbuGAUlrJ1VZcAMGI24HOGzpHQ2y7rL8UpijjbcAMUFWo3q+9n/PCh0bw5Zy0SgIQ3nSEDYKAtg13YFV/U/u48+NfE0k0pSEsFiNekkFjYsrp352BO23+1h4RsWUqDnV8uzZkzrDJFNrjCl60ELagDQxpdy53XagTyMBesdHD5qEMxeWV1BG4FEm9P8PxG/qD2wSzPV5V1jyiqJCG81m9TNpB0gGrIvdr5HbAfwv4kkzOeyImVVKvJ8Gwa4m9Xe9/n2wJWFIueJvwTiUM+XkdQAW0NTjbsOD+pOFQzUMd8zLFkYUNwRufl2x88vY2PI2OEhJvk00E+l9eMOobgMRZChjt/vEAfocRZ/qMkxJ819JOy6qFfMChhabM6pGAOw2/Tk4t5LOKt+ogd7G368YV3ZWNUMnSfxC/s7Ky5YQiZ5pC51n0BCqrVdySp+VYfPw48Z5bMZZYf2ccrariQFaYCy25OoN72T745XnsnHmI9q1A7Pzt7bGq7++LngifLdPzKzZrWxukMaghT31b33HAONF2LOG9hqXNzyHVDACp51PuG7g8/L/W5zDB0/wAJu6a5JDCWJIQCyAeNW+ze4HGMxrF/UdWh2xUjYq/1xmMwwpdk2Fj2ws+MM2qQOzmrBAsE2aNcA41jMAKOFHqkzLoaWRloDSXYivaiarFvob1L7bdvfGYzHal7AshmhlNEqb9wQNv5b4twZQTFbA3rev0r54zGYV8E+4P63kTHnAQzlWClQzlq33As2N9x9cM8fU0ihlMtgDcON6sDehyb3xvGY5Tp7Chnc+szeZTWdySRZ+oAq/8AtiuZwOBjMZjBNNKTiJZLNV9MZjMYAf6Z4OzEoshY19ywP8lvB3K+BY0ppJGcjfYUBX88ZjMJbCRdS8cKpZEcuQaOiPSQfmzkj/lQ4i6T+J8cK1PFIDZKlW13fb1UQf5fTjGYzD9gFbrH4qzyKVSNIYjdkkvIRfYigv8AP64FZHOZkut52VNZFkklRX+yBxwtD374zGY7emwxyJ6jl6jJLG1pG7rXijOZeImeFJA/76ykRvYqijAsPTvtpF1he6X1INAqCNFkBdhpGlEoE0o3s0NVHazubxmMxPp8cZN32Dnm4pV3N51ZTek+avoIYnSfUrBTpPw7alIBPv8APHjp0ckflqsjp550BUPwktzvtZvntjMZik8ri9HZAhBNWGnzzSRUpP8A6pwqNwVMdhwSDfJJFbWD8sUumdDEblzonlC3HVoAapibv3AuidthjMZiWd1svUfGtyeZQ2bnPlsWEQV5C+wsLSIo3A76jvd++Fp2/KZuoBoMRDAarF+nbezRArk7McZjMJVlA/nvxBzMgKBNIPex7gi/oQR8x98LU8hJLNySSa9zjMZhEkgW2AJ5QsjalBWzsNjz7jfBTr/To4XZUkewBsyjexdAjjG8ZgSRWO4KMLxgPWkXeoH+R9/0xJm5DJCrtuVcoT3Nixf0xmMw+BW3fkxMm1HaeidSOay0M10WQatv3hs3PzBxmMxmIN7in//Z"/>
          <p:cNvSpPr>
            <a:spLocks noChangeAspect="1" noChangeArrowheads="1"/>
          </p:cNvSpPr>
          <p:nvPr/>
        </p:nvSpPr>
        <p:spPr bwMode="auto">
          <a:xfrm>
            <a:off x="155575" y="-1858963"/>
            <a:ext cx="5867400" cy="3886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202723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4866" y="1611739"/>
            <a:ext cx="2819400" cy="830997"/>
          </a:xfrm>
          <a:prstGeom prst="rect">
            <a:avLst/>
          </a:prstGeom>
          <a:noFill/>
        </p:spPr>
        <p:txBody>
          <a:bodyPr wrap="square" rtlCol="0">
            <a:spAutoFit/>
          </a:bodyPr>
          <a:lstStyle/>
          <a:p>
            <a:pPr algn="ctr"/>
            <a:r>
              <a:rPr lang="en-US" sz="4800" u="sng" dirty="0" smtClean="0"/>
              <a:t>Videos</a:t>
            </a:r>
            <a:endParaRPr lang="en-US" sz="4800" u="sng" dirty="0"/>
          </a:p>
        </p:txBody>
      </p:sp>
    </p:spTree>
    <p:extLst>
      <p:ext uri="{BB962C8B-B14F-4D97-AF65-F5344CB8AC3E}">
        <p14:creationId xmlns:p14="http://schemas.microsoft.com/office/powerpoint/2010/main" val="909170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20940" cy="548640"/>
          </a:xfrm>
        </p:spPr>
        <p:txBody>
          <a:bodyPr/>
          <a:lstStyle/>
          <a:p>
            <a:r>
              <a:rPr lang="en-US" sz="3600" b="1" dirty="0" smtClean="0"/>
              <a:t>General Electric (GE)</a:t>
            </a:r>
            <a:endParaRPr lang="en-US" sz="3600" b="1" dirty="0"/>
          </a:p>
        </p:txBody>
      </p:sp>
      <p:sp>
        <p:nvSpPr>
          <p:cNvPr id="3" name="Content Placeholder 2"/>
          <p:cNvSpPr>
            <a:spLocks noGrp="1"/>
          </p:cNvSpPr>
          <p:nvPr>
            <p:ph idx="1"/>
          </p:nvPr>
        </p:nvSpPr>
        <p:spPr>
          <a:xfrm>
            <a:off x="457200" y="914400"/>
            <a:ext cx="7520940" cy="3579849"/>
          </a:xfrm>
        </p:spPr>
        <p:txBody>
          <a:bodyPr>
            <a:normAutofit/>
          </a:bodyPr>
          <a:lstStyle/>
          <a:p>
            <a:r>
              <a:rPr lang="en-US" sz="2400" dirty="0" smtClean="0"/>
              <a:t>GE is one of the world’s largest engineering companies. They make all types of things such as appliances, software, transportation, electricity, and airplane engines. My parents are both engineers at GE with degrees in Aerospace and Mechanical engineering. They work on designing, processing, and testing airplane and jet engines.</a:t>
            </a:r>
            <a:endParaRPr lang="en-US" sz="2400" dirty="0"/>
          </a:p>
        </p:txBody>
      </p:sp>
      <p:pic>
        <p:nvPicPr>
          <p:cNvPr id="2050" name="Picture 2" descr="http://www.jimandkatrin.com/blog/images/FactoryTour_F710/gen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918857"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54906" y="304799"/>
            <a:ext cx="2900538" cy="461665"/>
          </a:xfrm>
          <a:prstGeom prst="rect">
            <a:avLst/>
          </a:prstGeom>
        </p:spPr>
        <p:txBody>
          <a:bodyPr wrap="none">
            <a:spAutoFit/>
          </a:bodyPr>
          <a:lstStyle/>
          <a:p>
            <a:r>
              <a:rPr lang="en-US" sz="2400" dirty="0">
                <a:hlinkClick r:id="rId3"/>
              </a:rPr>
              <a:t>http://www.ge.com</a:t>
            </a:r>
            <a:r>
              <a:rPr lang="en-US" sz="2400" dirty="0" smtClean="0">
                <a:hlinkClick r:id="rId3"/>
              </a:rPr>
              <a:t>/</a:t>
            </a:r>
            <a:r>
              <a:rPr lang="en-US" sz="2400" dirty="0" smtClean="0"/>
              <a:t> </a:t>
            </a:r>
            <a:endParaRPr lang="en-US" sz="2400" dirty="0"/>
          </a:p>
        </p:txBody>
      </p:sp>
      <p:pic>
        <p:nvPicPr>
          <p:cNvPr id="1026" name="Picture 2" descr="http://mms.businesswire.com/media/20130424006405/en/341345/5/GE_LEFT_ALIGNED_lockup_PMS7455_CMYK.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652837"/>
            <a:ext cx="3290455" cy="12062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1999" y="6107668"/>
            <a:ext cx="4007427" cy="369332"/>
          </a:xfrm>
          <a:prstGeom prst="rect">
            <a:avLst/>
          </a:prstGeom>
        </p:spPr>
        <p:txBody>
          <a:bodyPr wrap="square">
            <a:spAutoFit/>
          </a:bodyPr>
          <a:lstStyle/>
          <a:p>
            <a:r>
              <a:rPr lang="en-US" dirty="0" err="1" smtClean="0">
                <a:solidFill>
                  <a:schemeClr val="bg1"/>
                </a:solidFill>
                <a:hlinkClick r:id="rId6"/>
              </a:rPr>
              <a:t>GEnX</a:t>
            </a:r>
            <a:r>
              <a:rPr lang="en-US" dirty="0" smtClean="0">
                <a:solidFill>
                  <a:schemeClr val="bg1"/>
                </a:solidFill>
                <a:hlinkClick r:id="rId6"/>
              </a:rPr>
              <a:t> Engine Building and Testing Video</a:t>
            </a:r>
            <a:endParaRPr lang="en-US" dirty="0">
              <a:solidFill>
                <a:schemeClr val="bg1"/>
              </a:solidFill>
            </a:endParaRPr>
          </a:p>
        </p:txBody>
      </p:sp>
    </p:spTree>
    <p:extLst>
      <p:ext uri="{BB962C8B-B14F-4D97-AF65-F5344CB8AC3E}">
        <p14:creationId xmlns:p14="http://schemas.microsoft.com/office/powerpoint/2010/main" val="17987268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09800"/>
            <a:ext cx="7924800" cy="4114800"/>
          </a:xfrm>
        </p:spPr>
        <p:txBody>
          <a:bodyPr>
            <a:normAutofit/>
          </a:bodyPr>
          <a:lstStyle/>
          <a:p>
            <a:r>
              <a:rPr lang="en-US" sz="2000" dirty="0" smtClean="0"/>
              <a:t>The Babcock &amp; Wilcox Company produces many products but is most famous for producing boilers. Boilers are basically steam generators that use heat to convert water into steam for a variety of applications. They are mainly used for electric power generation and industrial process heating though. The Babcock &amp; Wilcox Company also work a lot with nuclear energy and build commercial nuclear plant components as well as nuclear reactors.</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4912" y="1659493"/>
            <a:ext cx="1883849" cy="369332"/>
          </a:xfrm>
          <a:prstGeom prst="rect">
            <a:avLst/>
          </a:prstGeom>
        </p:spPr>
        <p:txBody>
          <a:bodyPr wrap="none">
            <a:spAutoFit/>
          </a:bodyPr>
          <a:lstStyle/>
          <a:p>
            <a:r>
              <a:rPr lang="en-US" dirty="0">
                <a:hlinkClick r:id="rId3"/>
              </a:rPr>
              <a:t>http://babcock.com</a:t>
            </a:r>
            <a:r>
              <a:rPr lang="en-US" dirty="0" smtClean="0">
                <a:hlinkClick r:id="rId3"/>
              </a:rPr>
              <a:t>/</a:t>
            </a:r>
            <a:r>
              <a:rPr lang="en-US" dirty="0" smtClean="0"/>
              <a:t> </a:t>
            </a:r>
            <a:endParaRPr lang="en-US" dirty="0"/>
          </a:p>
        </p:txBody>
      </p:sp>
      <p:sp>
        <p:nvSpPr>
          <p:cNvPr id="5" name="Rectangle 4"/>
          <p:cNvSpPr/>
          <p:nvPr/>
        </p:nvSpPr>
        <p:spPr>
          <a:xfrm>
            <a:off x="2581276" y="213449"/>
            <a:ext cx="6562724" cy="1754326"/>
          </a:xfrm>
          <a:prstGeom prst="rect">
            <a:avLst/>
          </a:prstGeom>
          <a:noFill/>
        </p:spPr>
        <p:txBody>
          <a:bodyPr wrap="square" lIns="91440" tIns="45720" rIns="91440" bIns="45720">
            <a:spAutoFit/>
          </a:bodyPr>
          <a:lstStyle/>
          <a:p>
            <a:pPr algn="ctr"/>
            <a:r>
              <a:rPr lang="en-US" sz="54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Babcock &amp; Wilcox Company</a:t>
            </a:r>
            <a:endParaRPr lang="en-US" sz="54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Picture 2" descr="http://www.mccainengineering.com/images/gallery/babcock-wilcox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288971"/>
            <a:ext cx="4724400" cy="2182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courierpress.com/media/img/photos/2009/05/18/20090518-111556-pic-790275894_t6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12" y="4290661"/>
            <a:ext cx="2908294" cy="218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735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8200"/>
            <a:ext cx="6781800" cy="1600200"/>
          </a:xfrm>
        </p:spPr>
        <p:txBody>
          <a:bodyPr/>
          <a:lstStyle/>
          <a:p>
            <a:r>
              <a:rPr lang="en-US" dirty="0" smtClean="0"/>
              <a:t>George Babcock</a:t>
            </a:r>
            <a:endParaRPr lang="en-US" dirty="0"/>
          </a:p>
        </p:txBody>
      </p:sp>
      <p:sp>
        <p:nvSpPr>
          <p:cNvPr id="3" name="Content Placeholder 2"/>
          <p:cNvSpPr>
            <a:spLocks noGrp="1"/>
          </p:cNvSpPr>
          <p:nvPr>
            <p:ph idx="1"/>
          </p:nvPr>
        </p:nvSpPr>
        <p:spPr>
          <a:xfrm>
            <a:off x="4953000" y="304800"/>
            <a:ext cx="4191000" cy="6248400"/>
          </a:xfrm>
        </p:spPr>
        <p:txBody>
          <a:bodyPr>
            <a:normAutofit fontScale="92500" lnSpcReduction="10000"/>
          </a:bodyPr>
          <a:lstStyle/>
          <a:p>
            <a:r>
              <a:rPr lang="en-US" dirty="0" smtClean="0"/>
              <a:t>George Babcock was </a:t>
            </a:r>
            <a:r>
              <a:rPr lang="en-US" dirty="0"/>
              <a:t>an American inventor. He and Stephen </a:t>
            </a:r>
            <a:r>
              <a:rPr lang="en-US" dirty="0" smtClean="0"/>
              <a:t>Wilcox </a:t>
            </a:r>
            <a:r>
              <a:rPr lang="en-US" dirty="0"/>
              <a:t>co-invented a safer water tube steam boiler, and founded the Babcock &amp; Wilcox </a:t>
            </a:r>
            <a:r>
              <a:rPr lang="en-US" dirty="0" smtClean="0"/>
              <a:t>Boiler Company</a:t>
            </a:r>
            <a:r>
              <a:rPr lang="en-US" dirty="0"/>
              <a:t>.</a:t>
            </a:r>
          </a:p>
          <a:p>
            <a:r>
              <a:rPr lang="en-US" dirty="0"/>
              <a:t>Babcock's water tube steam boiler provided a safer and more efficient production of steam, and was built to work better under higher pressures than earlier boilers. In 1881 their company was </a:t>
            </a:r>
            <a:r>
              <a:rPr lang="en-US" dirty="0" smtClean="0"/>
              <a:t>incorporated. Babcock was the </a:t>
            </a:r>
            <a:r>
              <a:rPr lang="en-US" dirty="0"/>
              <a:t>president and Wilcox </a:t>
            </a:r>
            <a:r>
              <a:rPr lang="en-US" dirty="0" smtClean="0"/>
              <a:t>was the </a:t>
            </a:r>
            <a:r>
              <a:rPr lang="en-US" dirty="0"/>
              <a:t>vice president.</a:t>
            </a:r>
          </a:p>
          <a:p>
            <a:r>
              <a:rPr lang="en-US" dirty="0"/>
              <a:t>In 1997, </a:t>
            </a:r>
            <a:r>
              <a:rPr lang="en-US" dirty="0" smtClean="0"/>
              <a:t>George Babcock </a:t>
            </a:r>
            <a:r>
              <a:rPr lang="en-US" dirty="0"/>
              <a:t>was inducted into the National Inventors Hall of </a:t>
            </a:r>
            <a:r>
              <a:rPr lang="en-US" dirty="0" smtClean="0"/>
              <a:t>Fame</a:t>
            </a:r>
            <a:endParaRPr lang="en-US" dirty="0"/>
          </a:p>
          <a:p>
            <a:pPr marL="0" indent="0">
              <a:buNone/>
            </a:pPr>
            <a:endParaRPr lang="en-US" dirty="0"/>
          </a:p>
        </p:txBody>
      </p:sp>
      <p:sp>
        <p:nvSpPr>
          <p:cNvPr id="4" name="AutoShape 6" descr="data:image/jpeg;base64,/9j/4AAQSkZJRgABAQAAAQABAAD/2wCEAAkGBhQSEBUUExQVFRUWGBYXGRgYGBobGhcaHBgYFxkaHBwaHCYfFxkjHRgXHy8gJCcpLCwsGB4xNTAqNSYrLCkBCQoKBQUFDQUFDSkYEhgpKSkpKSkpKSkpKSkpKSkpKSkpKSkpKSkpKSkpKSkpKSkpKSkpKSkpKSkpKSkpKSkpKf/AABEIAMUBAAMBIgACEQEDEQH/xAAbAAABBQEBAAAAAAAAAAAAAAAFAQIDBAYAB//EAE0QAAEDAgMEBgQKBwYFBAMAAAECAxEAIQQSMQUGQVETImFxgZEyobHwBxQjQlJicrLB0SQzQ4KSouEVFjTC0vFTY4PT4kRzk6MXVJT/xAAUAQEAAAAAAAAAAAAAAAAAAAAA/8QAFBEBAAAAAAAAAAAAAAAAAAAAAP/aAAwDAQACEQMRAD8A9MVVdxM1bcFRhNBQQ3epeiq1kpMtBChNSJTT0pp1AoNRLUeZp6VgiQQRzF6obU20xhxLzqG+xShJ7k6nwFAH3mYcWoQrqIQFKkBWUZjmUkH50JiRccONF8Pg4QMrjmguHCQbawqRfXSsFtP4RAcQHGESlKVIBUVALvqUgi1wRNx2Vsd1cZ0mEbJgFILZgyJQcliJBFuZoLpLo0WlXYoQf4k/6aU4xQ9JCv3TmH4H1VU2/ttGFbS4sEhSwi3aCZ7hFWMBjUutpcQZSoSLz4W5G3hQSt49BMZxPI9U+SoNWgKrqSDYgEcjemowiBoMv2SU/dIoLoNIVVVCSNFq/ehX4A+ul6ZfJKu4lJ8jPtoJyKo7W2mnDtFxYJSCkWibkJGpA1NWPj4BhSVjtAzD+Wa8/wB9943RiFBpZ6NsJ9ECyiLk8ZmRfTxuG52RtZOIbzoCgMxTComRHInnVwqrzrcnbeKexKbrU2ZzkpkRFr8FTFeiKoGKXTQquIpKAeN52M2XOZ+yrnli4mZtGtFprzxW8DQfWstqBQ4FKCkpCgc6lJ4nrESL6Qa2+zdopebStOh9XYba0F0KrjTRTwaBZpZrop6RQVlikFWFoqMIoIiioloE6VaNRqF6CcqpAaeUUwUCE0wKp6qioJUqrL7876fEkpQhBU44klJPopEwZ4k9lX2t4UKfU0lKiUyJERIuRci4rK76YZT2IQsq+RSk2MJUFJUUqRIGYAkCb8DFAAwG1Mc4yG0vdA1eMoCSZJJg2URM8fOqX91FFUqcSc09dWaAfrWUoq7IjtouwlS1XuT6u7kOyipwikJCoJkwRYaXGutpHgKDI7VwCcKQlJbdCk+kUrA7cvWBnt9VegbhKUrBIGZKBmXARrE6krKtTPCsVvoZUyQlSZQqZ49bvM8q2O7qWxhGisEfJpJOQxoeOT8eNAz4RMKE4ZsiZLyOsokn0V8Tw7BRfdBMYJocs4/nVWZ326AMt9EUSXkyEkaQvhM8qL7uIHxVsBxQPWsFkR1lcAaDUpTTwihIbdGjq/GD95PvflUofeA9JKu9KfwUKC+pFJlqmnGPRo2f3VD2KNO/tQzCm7/VUkj+aDQWTXmW/G7jiFreT1kOLzECcwPdNxrcaV6GdqDihwfug/dUaym+aU4koCW3SU5uuMyYmNBorSL86CbcAKOGIUjIkKOUyoLOuaYNwDYHv5Vpcqho4vxIV94E+usnucEMKWlWZOcAhTitYJ6tzEgEeRrWB1J0Uk9xB9lBxdc5pPekj2K/CkXilAElIgAkwrgBPECpMlY3fXefovkW1DN+0iCUg8IVa/LtoMrtDEFx1fSLBQ8SpPBQlRKZABmxjXgK2O7Lq2W1toKPkzcKzakCAORgcedYnBYwNrWopSlSzERYDUgZbibXB50awG0nVMOBKVNJdOUOTmTnFwkLEFJsQAbcNbUHoezNsoebSsFImZGYSCCQR5g0QSqvMtk7XdCglCusTDgXliRM2AypFwZAE1v2GwUglIBIExbhfSgIg08Kqp0YAnMoDvJ7BrNDNsbWDLWdDyVEKykKW0OJBN8pMHkeFAeKqjKqzTnwi4NLhSXZTGqEqVflYRHbVVXwm4dSgltt1UnU5Ujv1JoNYo1ApdQbG2qMS10iRAkiJB0AOo76tKboLjxpiKeaSgaoVEBenk1GVUHmrq3m20rbCitTrioTJUSrpOX1U0mF2wsrQl0lLgzz1MxHWUYIJuqJMSCJ8z+39gpU4yFOLCFOK6oUE5RBUbkEkiAB2W4zXnqXD8aHKHDHGMqyJnU2oNRgdppCo6hTCDKUgXi/ExqLDSimNxyFoAkXIPC3AzPeeBrzrAPwInXWrqcccw7/AMuV6Bm8r0rQCdMwHHWFeUmvSd2HP0Ji/wCzRx7K8s2w7my6zmcJmeYHzr8ON60OydvFLTac0QlIE91Ab+EZ75Bm8/LJ4z81XbRHdhpCsI3mQhXpapB+ernWG3l2gpzogTMOA+/maJbO2kW2kgHQnlzJoN2cEzwbSPsjL92KlRgUcC4P+o5281Hmaxze8Sp9K1WWd4lUGpRgSNHXP5D7UTSqwxTcuSAZMpSJHG4HKbx+dZ9rbx5Uru8YiOz340GjUKidSKANbxiLknThFI9vFyNuNqA+UiqzuDbOqEHvSPyoOd5BzHkakG2eZFBeTgEDQAd1vZUGJ2K2vUX7et6jreoxthPE+FOb2qknnpQDXt2MO4CFNgLSbwpSSPrC9xEG441cxuBU410JUcsCPQEFPo6QSQYPfflU7zyM6SQDPVM/7dpPh4hzgZsTIi/VUofdNAI2Cta0qWkhJcQkqGSTJCgSIIvIVrVn4hiynKjGZQNPkkggHhI0A94qruitBbIUVWFgDydd1mZ1FHm0pGjih3hJ/AUGbf3UxTgIcxanJnqkrg+cgazpwpMB8HLeUl5xYUAdAIgfWItPuTWpMn9oD3p/86RalRYtKPaSPwVQDsBuDhEuwUKWOjQsZlTcqWDw7BUG+GyU4dhK8OOihwAhBKcwVwkHhFaHZj6i8QqP1Q0Mj0zzAPGh/wAIB/RB/wC63/moLO5RUcGhalKUVlSrkmBOWJPcT40bKqC7kKBwDP74/wDsXRpVBYVTZp6qZQMUaiipSKaE0AbazyC4hCoKgFGDGhQpPG1YH+6zycUglJShTSygwVZhkKeEkXUB1orX7z7KzOpVCyVAIIQsIMXJ19LQWtprestg2kpCXiemSkJR18+RMoUTAUJzQE6CLk31AZTEYJxqOkQpFyBIjSJt4i9RNudaTp4cxztSY3FdIoK06qQb/RAFuyAKa5ZA+sT5D+p9VBYxKfkmjoTnOkWzx+FTsKgDuHsq3t7ZxbYwoNj0UnvKir8aFJd0E8vZQT4pclE6Zx7aurB1GkxzjviqCnVEIE9XMmPPX35VZdxBbUDzOnZMd3jE0HdL7alDxHGqS8brApisWrnaffvoCiMaqNalRjD7/wBaEs406FQ0tSpxfbQFGsWc3A34x+Gld8ZJqg3ihTunFoNBaU+aT4weZqAP93v4UsyYAJNBYGNPfUzOPUBraqAV7+4pUjSJ5+2gIubS0HM6WPPsPsp+I27CFEGeqY11NC1KBIHn5f1q1srYwxDvRZoGUkkAEiI4EjiRQWNhY8tspP0gfUtVFU7dlNxcd/nQFpqG0JvYuCe5xVMy0BZ7bUVE5vDA9K9B8SBBv66r4nZLyUBakKSkiQTaRzANyO0UGs2JvdlezRm6uTWJm/LmPe1dvRvap9gI6MJGdBnPOk9grK7FupI+so+SDV7bCIb0IhSeX4UGk3W3oU1hm2wlBAzXJIMFRP48q3GCxPStIciMyQqJmJ9teTbK/UDx46XPlxr1HYJ/RWo+gKAya4CgO3d9mMKsIWFKVEnKBblMkUOb+FPC8UvD91P+qg1xTSpFZf8A/JWE/wCZ/CP9VKPhHwfNwfuf+VAexUp60kIAObLExzuDI5jstOled7DYSVLaUbEKAg2VlhAUngSL+daJ74RsJBhTkwYlu08PnaVh9qbbDwCEpZbBGZSgiLxBsSQTGhieVBn8Zs1TbikwYSoiYIBAJg34EVb2Ns84l9tMWBA7gPck+NQ9W2Zaj3oBAvwlXfV7AbVDKszbq0mIshHsIMUGh+EDDDMkAQEtW/iPLhWEWmJNaraO1S8kKUVLJSUgmBEE3IA0kHhWYxRlR43N+6gXDqkJNvSRp38fOr28GPkIbi7eYTzzEGNarNggJm0FuLfW8KTbSPl16cPZQDgTFPQ7FcrSmgUCgmpUzH+1MSOr41Lh2FLMJSpR+qCT6hQKFUgVINEjuzigLsLT2qhI/mIpG91MUbhon7Kmz7F0AxPPh30745GonxoivdHFj/07vgmfZTTunjB/6XEf/Es+wUA1GOtxnvtUvxsjQmrC92MUDfDYgf8ARc/0139hPRdp4dhaX+VBU6c863HwdYIgrcI9JIA00n8fwrJN7HX85DpH/tLH+W9bndvbeGYTDq1pUBJBaXpx4Xj8aDO7Tf6NtvS6n/U6qg7+NUf6f7UV3idBYYjQqxBHd0lAkpGpNuXE/h40F7ZaoUFmLHqg6E6zEiw9sUY21sB0YdGLLodC4zWOYTa5PpXEGazS3CTyAB00gD+lGcXjHmMG21m6jwUrLewBy84ub6cKBm7iMz3YlKjpzohvA3DP7yeHb31R3RHyitfRont1v5EmD6aOH1udBX2QmcOm/wBLlzNem7BR+jNR9AV5tsQkYdNjqrhPzv616Zu6D8WanXKOEcTQeX/CO9+nKH1UfdFZdKzWk+EVP6evuR90VmJoJisxM0nTGoiuaWgsM4ghadD1h7a55RM93+YflUITcd4qZxFp5/6qB47qY5rcga3I/KraGOoD2VC46coQoSBmIsZEjwtxoLbMhqDzV4SAe6pMOywVJ6Vb0GbNpTYkgC5V1hryieNR4WA0eUk+qJjXtq/s5N+rh2nFJk3QtYWnrekkkiZAAygcNbmgTbL2GLLaWELSpKkZsys1uQM6AmdJuanxm6rr6lONdGvWUZwF8vRPDkeyn7x7NSjCNOZQlxxzrgcCIsPLzJofjMRiEuZml6XyyNecG3iKAPtDZjjByutqQfrAjyJEGoGRJ7Ln1VqcPv8API6ryApPFJAKT+6uZ8CKmD2zcRqg4dZ4t2EkH5iur5GgyqVDS2g15n2itTuntlKFIRFipcjmEgECe03POI0tTXtwFqE4Z5p7jlJyLjhZXVPnQV7Bv4V0FxtTSkrChnEAG1uSknmJEcqAzvPve8cStLaihKDlkBIUsixUTBOugmwAoWd58QfScm3zktq+82aJN7JbxcrbUpK4GYDK5PAdXOHAYiYSoGJngGO7jOjRxP7zb6fWWsvroBp3le49FPPoWP8AtVKN5HYslk97LP8A26R3dR8fOZP/AF2gfJakmm/3WxY0YcV9iFj+QmglTvS79Bj/AOFsexIqdO9bseg1/D+UUNc2W8mc7TqftNrEeYqDLQaJned5UABvSblz25qMYbdF/EpLqlNJK0KSE9fja8zGlZPZoOaOfdXsGy0BLKQOCeeluyg8p23hSnD4cGOocQk94eg0IjW3LztWo3swyksskg3W+bjSXJ5W1rMJ6w7Sff20Ctomf3R56+qaJ75qh5tvg0y2nxIzn2+qm7Gw/SOtp+m57Lf5qr70YnPjHzw6RQHcnq/hQWN1CAtU8o0P4UW3hT+jE8lI4H6QoVuygEnw5+HZrRLbN2FXFloNp+kPDWgTYDRLHcTPMXt4wa9M3cH6K19n8TXmuxT8gkHiVHjz9716Vu0f0Vr7P4nnQeWfCAypeMUpCVKBygWP0RbsOtqymUzEXmI7a0u/DhRjnAglItYEjVIJ9ZrNqFAiTSzTYvSKFBMj0h3irrg6o8faKHNC47x7avqukHtPtFBea9AaaVE5mTo6ggTYOcxE2VEnl2XpyD8kJHrqNhxmOs24VdixB4x6IgRxFBZxGDcS0FruFT1gSoRFr6Ryii5bxQSMj6U5QkhIelSbEDKmbZgbxbWo9qvg4VATMdG3AOo6g5VJgMVg21pIU4VJUFAECJUR92wg99AN2rtFxeHbbczEoVMnW5Ez5xUrjOEcVlezpc4KSsAwdLLGUxfQg1f37faWlpbRuSoGLHVMT261mtpBGclxKgLALGmgtyJ/OgNq3YciMPiG3kn9m98mr+aUn+IUHxuzC1/iMO4z9cCUHxuk+BqDDtkQWXh9knKfI2NEMNvNimNQY7LA98Sk+VAPwoUDLD3gTlPkbGjOH3yxjAKXAVIOoUJB85Sa5G2sE9/iMOkKPzkS2rzRKT4pqw3sJpQnC40p+o8JH8aJA/hFBGnaGzsT+tYLKz85o5R/CZR7KkO55UArB4wKmYStRaUPFKik+qqeO3bfQCtzDBaf+KwQpOv1SYPeAaEpbT+zdyq+irqnzFqA6nA7SbWEOHEJzEAHOpSe8EKIivQ8Hg2yhKVpStUCSoJUomNTN5rCbB2ziG5C3whITIzAkLPK1vE3FT4nahxam8zC8oUo52SqVRY2gkG0hWUaUDNp4rG4ZSlFptLechJhKZEkpHya0nQVWTvi8bLaSdf2jh9Ti1j1Vcxe7/SdVvEKN56N/Mkjx0nvAoVi9jPtCVtKA+kIUk8PSTIoLSdqocBKsGm2pCcOYvH/AOuCOHGkxm7T/wCsThlNogHRKe2YSrWOwVd3U2aHHUgjQ5zInTQd1bPejEdHh1K5IWbzyges0GWxe1gNn5C4CotBJHSSZjSJ9VYlux7gT6rfhRf+0mFJyrw5MXBQsIMReTkJVpTXMVhTJ+Lu6BP68cI/5XZQW9zG/wBJQo6NoW4ezX8hWWddzKUr6RJ8zNbTZ+NZbbxLiWljKjIrM7OYKUEwn5MZT2meNZlT+G4MO/8A9A/7FA7ZOO6IKVE6CJIN7d1E8VtNL2FcIBELRYn6w0qhh1NLCkpaKQcurqiZKgPogRV7E7N6DDODNOZSLTpChqCL0FzYapw0TxVx7eVej7qj9Ea7j95VeZ7GdjD6xClce6vTd0/8G1+9xn5yuNB5N8IAnHufu/dFZ4CK0O//APj3f3fuis+DQNWaYaUmTUvxJZMBCp7jQNZHWHePbVpauqB2eqR+VKzsxwKEpyixuRb10hZJVlEE9hmbz791AUwucpQGgSsDgkK9RBHjRZGExhjqtqSowD0aY66DmVKYiPRkaG1BsRsp3owS2sgCxAJHLWO3hVZLy0KypUtMcASDzFvXQFtouAtIkBJKE9QT1YBEXnhRnDbHU/ZDTbXRKJiVQpR1IVc8OfsodgsCcQgl3EJ6Qm3SE3EERm4DjWz2RhXhKlOsrEASk8p1tHlyoPM9uBQcIJFlZSmQSkpMGYHGrrO9TuHJQmS3MkT1TOsggpOnKim/ex228jiQkOurOfKskKuDME9W54VV/u844jO28ynUFDkiY4yAaCIbWwD5+Ww6UG3Wblo/yyg+Ipx3daInC4wpH0XhI5+m3KfNNC8bsZ5sS7hlFPBxqSk9spn1xQ9tDZMtuqQq+ojwzA0BXHbs4lCcy8OHU652CFDv6knzFCUpazdRa0KH0hceKdKIYPaeLaMpUVxeUmT3ymFedX077hfVxbDb2l1oBUO5UBQ86Cng9qYljrIVnA4gkjzBChV9e97b1sUwlxWmZSZV/GMqx665GG2e8qWlO4VcaBWdIM6QshRHcqld3UxJ/VuMYoDgYQ5/CuPUTQXcJ/Z6oSkraBB0UTJOhJsoBPdoar7U2G4pSUtMIfQhAA6JeZcSSSU+lJngOVSbvbtOHFJU6ytpKDMKngZJuB1RMz/WgT7y+mWplwFJWpSQDoCSQADy7KBjyRnylbjS02yuZhl7L3Tx5UR2ftbGMeg5nSeRzA+/byqVO+rmUN4psOpFocTm+/p4EU4HZ7t0dLhVn6C5T3lLh07ArjQH9m72rCFvLYRlQpKFKFpKjYAj0iY5VW2ltRbjxQVJUmEjK8Zi4VCikGed7QaZg93EqdbKX0ONwCrNCVlQMyEx6MQfSJmaBb1KC8W6tfSt5ldUrSQCkQExxiBQSbU2S8Vg9AlCbCW4KDEmSpJIBPb3UPYTITY3VPeBy58alwmPxDRCmnCY4pOnrkVf/vShxQOJwza1D56ZQvvlMSftTQNxLeXZqlEEKdfSBPEJSpR77kVmim1bnpMKrArbQpyVZlIDhSYVAABUYCUyLKga+eKaQCQCYBIk8hzigv7HN0z9JJ15EVpt5Xpw6xyKNVDTMnhGpiruynMMlKQgtnSMzLZk8zCiZmrmOS282oKbbUk6FKSgnKeyOIFBmtipHQnX0ieEDTU++teh7pLJwqL8V8vpE15xsUnoVROp4A8udej7oCMIj7S/vGgzu2d1OmeLgCFFRk5yRFogAAzTcLuKn5xbH2W/xUr8K0op4NAIZ3PaESty3Lo0+xE+urCN0sN85sr+0tZ9WaPVRJKqdmoB2J3bw5aWhLLSMySMwbRItwJFjXl75yLCkgW6oKrRAjgeyvTtqbxMM5gtwBUHqgEnS0xYeJFeXPuBxXVIvJ1TaxPOgu4TaBSZGdB5tqB9kH11ae3kzH5RaVn/AJzSV+ZUlXtoRhmUGAVpSTzURB1F0pUB4keGtO2phnG0yQSkEJVmSCUnVIJFiCNFDUCgKIdDilfqxATlCAAkgybACwv66u4Y2NgL9l/I0D2a8DOYicqTpbj76USwj85oKff1UFXeW3R24n2g+80Uwa/kpH1vfSg+8J/Vm0T48OyimBJ6JI7TwB4zzoKmO3xcaUlLZgonNaLmCIIudeNN/vaw8IxWHbcP0imFfxohdDN5cQVLSkpICM0EgdaYMjmKDgUGva2Rs92ehfcYJ4SFpnuMOAeJpj+5+J/ZrYxY4BKglfdC8pnuJrJ5anZxa0eioiL628jQT4rZwaVlxDT2HPMpMfza+BqTDJWn9Q+lWhgKg/wK1NXcLvtiUDKVlSfoq6w8QqR2UQ2bi8LjXCheDQlcSXGlBviBJCRlJvyoLuFx2JGCdfUodGggBBCTmSTFwZSNToKDf2pgXj8th+jJ+cyejg/ZSC2fFIrYYzBoVh/iuGxTLagRIUUlSo+aRqOZIEmsxi9y8Qm5+Kuz9B5KFeSooGo2MhYnC40EH9m+mByjMgrT5hPhUGM2C+hJU5hZR/xGFBaAON0FQHjFBMVhujcKVBTSxeFfgUm47RVzAbSfbMtuHhob/gqg0O5Wzgt0uKCgy2haut1QoAKkm8TNp/Kh7G8OIbB+eg8LKQfAyk6cqMHbz3xIu4nI60tfRKQrNmMyTJSQQJT9LhQhDOAcuhbuFX9VWdPkspUP4zQPG08G7+twwaP02VFs/wAIlH8oqy7sll0/I4xN/mYgFJHZnGYHvOWqrm6zyh8k5hcT2Z+jc8nAiT3KJquzu6906Gl4d1lSrDOkhJIEwFEQZiPGgLb97upYS282rMhy1lJOQhIOW3pCOM/NNZNrUWm4tz7KI7TQ60pTKyRpmTNuY7Dwipthv4dHWeQVKBkddSRwj0QZ460EyHsKQMzS0G0kpUB2n0udG931M9GeiUTeVAk21ix5if6Vdw218G4oJSlQJ0yuJjkPSEifyqZ7DoRZObvJAJ11MAGKDM7DbBZkgHrK5/V4CvRt01A4VMT6Tmv2jXnOxlwwRAuozr9XlW/3WcnDD7S9O+gd0tKHKrg0oVQWku1R27tTomFqmFHqpP1lWH5+FS56H7faz4ZwBOYwCBEmQoXHbE0HnLrkkk6yTzkybnmar4p6RRJOw8QpJUGHYAJJICQAL/OInyoQ6FAXEcdec/lQNc1PfRPEbRcXhw2qSEJSBbUBYIn6USQJ0FDQhKuN+2B4dtSTCViQeqn1FH50F/ZKSSo9ayUG1+CjfyojgHNY0kmI07fX4UL2UBlWTNgjQ3+dw4iiGANzc3MaDsjj360FfbipLcnj+VFcE58nHW1VpprwoTt9UKa9KJ48+qTRLAKBaBjiTrzN9aARvM44VJCklKBmyE/O0kjxoLmrVYjdrE4pw9ElBSmIlaRE8TJm5BqRv4LcWdVMJ73CfupNBkSuuzVu2fghdPpYhofZStXty1cT8ESB6eKX2w0B7Vmg86QgqMJBJ5ASfVWt2U+nBMdZxTLrwBC14YLSgW6pmVR3DwrQtbnYVhpSUYwocVlPSZkZkweASQRPfNVm8bi2DlOMaxTZkdZKlLHipN+3rKoBeGYQ6elUcE51pDjCXW15xB6yFBKRYm+WiCsVwHmI7KiViSq5CddENoRfn1Uie/jUdte3l7zyoLrmIKk5VKBAFkqbQ4kjuXZPeOZoBijhAoodwymzM52iUEgSAQlzMmDM2IBtyou0AR65PHWxmstvI6sv9YAAABEH5smDrrM8qDQbSxjLrDOHYUG0hUlTgMSEwnNAgD0rgm8G1zQTHbtvIv0JcRrnZIWn+UqihHTHnzqVraC0kFKikjikwfMUDW15TCVkH6Jt6qPbH3pxbPovHo0xKZlJM2EacJ8DUSN8HVQHg2+B/wAZtKz4Kssd4NGNh7xYRsOE4TIFgBQQtSkGDPouE5SL6HjpQAtu7dXinQ44BnAyki0gXEjmL37uVS7ILkEoQFgG/WA4jgT4UNxiUBaujJUieqTrHAG3pDQ8JFqMbI3kWygIASUA6FKFcL+kmb99Bdwi09KnPhVDrX6gMGbGQAbGK0jg+UN7zfzjnQrZW86XnYWhCDByqSFpvqoEBRTpJ0pwe60iInhP40AfY0dGqTxPG3DhFehbp/4b99ftBNea7KehJEcTe1rczpXoe5zs4Xn118Z4J40Dekrs9Vc9dnoLWelSuqoXTkroH49z5Fz7CvYa8wxJlNhoE6TxkfiK9G2gr5Fz7CvZXnAxORJIJBgCRw/LvFBAMEv5yHBIkdQ3HO8SO6kWgoTIhSFiAod4JH1VWFj/AFqNbhMXNri5sZ4dtX3MenozmTnLqRPzQkpVZYMenAINoOY0DtmkQqYPVTE+PbRDArABF9bers9dCsC7AVEXCYB7J4ir2Aa1kC99QRFBFtz0mp0nvnT1UT2e5DY0iVc7X/rQjax+URoQOXeKKYZXyaR38NB5UBTBbScano1ZQYmALxMajtqd3br6v2rkcpy+sUNDkjjc8u+nqWOUxbX8jQW/jKj6Sln7Sz46+9qjSgH5szccePG9RiwHl7+2kS8Toe45Zj3t2UEmbuEXFtPzpL6+UACuAPEE+EecU1x0mAdNCSrh7ffhQcUd/OJsO+kdNuF+QpC/IiBc8zoO+pFJ0JE8NPe8RQRIcvNo7vbwrPbx4ZaXAsklCvROUgJuepOkjXuNH1DQz5keNpvVbaGDD6ILoQAQSA2VSYIGihFrRHjQZErpCa9CwvwSpgFzELggHqtgduqlGrafg8wDf6x5w/acQn1BM+ug85wTPSOIRITmUEydBJiT2DWtjvNsrDYdlCGCpS8wzLUqcwg8BCU3i0eJo2zszZTJBCUqI4lTq/xj1VOreDBj0GQo80tJ+8q9B5y3glq9FKj3An2UbwG7RKAV521HTM2sDsuNB4ca2SN84PVaUTpdYHqANvGq+0d8cUB1WkJTe6kqVpMzJigzmK3TW0oE2TrmStMjlY9Y+A41M2/Opse0efbVZjFnEKXEXUVEqS2mCo3CYvlHKpEYUiSVgW4c9REC/HlQCsCeqrv9+Nbvc/arKGMqnEpOdRhUJ4J52rGjCt5uqVRpczJ5yQn2VXxFiEgHXxk66eFBuJpqnIExPZ/vSlVMFBVc20ASAk2529UUxO2j9EeZq0rBoVqkd+hoZiNlKHoyoeugixW23FoUmEgKBGk+01lnpbvNxBFp7rH+tG1iJvQJ0BRGYz40FZapueN7CPULCuVoB76mrh2Qo6QR39/HTsrlbNmElQSvQBVkqudFaHuoKzJgj7J9tEMAru9f59nKhaypCik6gQYv7KtYB/u8RP4UEu019dHZyHb3UWwyhkHp8o4UExi/lE3tbhYeVEkmAIM8Zm2vMjjQXwq+lwOMD8Aa5CzpAHv41UYBPD2n2T21LlXy4ctPMW4UFvp+BVxtCR/vrTVz23teRTEYZfMkd8aaWFqcMJpNu8c/G9A4uj6QFoN9ePCo+msY7rDt7akDOsXGsAfhE/7VOxgyoWQSZvrpw0tr7iggTMXOnOBPgCffnUbgOtj3X/OjWH2K5wbKe8COw3iatK2C4fnAe99B3UGfDC1AdQ6axHbqQJt2034mripKT9rXynQVohuyPnKk9xPhc1K3u82Ncx8f6UGbUgqHWeUqNIzL+8ar9E2BxMdqR7+/dWwTsVkD9WD3kn2mKsMMNj0UNiLWSm3kNaDHtsgxkaKjzGZXjIq6jZr6jPQxqfRAv+9HvyrXCnmgzbGxcSRqlPeuI/gSfbVlnd935zwB+qkn2kUbKq4mgEN7roF1OOK8h+cVM1sNhJ9Ge9RPqolNRg3oIGsC0k2bQP3R7alUeUDwpxIntqMt8fwFAINIK6uoJEikrq6gq4nZ6HJCvMa1jNp7PDbqkTMHWurqCjnKSYJHdRjB4xS0wuFACLjUTx866uoLGL2U1lshI00ERMcR31VwGykhQ1MyfUT46V1dQTYvZ7ZAkE3IHWNuNWGlgAQkDTgJEeHZXV1BZYWomJjuHZV3D4TpDBMHSY8dK6uoC7W7SQASsnuAH51M3sVr6JPeo/hFdXUFprBtpNkJHgKmCqWuoG5zXFddXUEKnb00u11dQdntNQYdtKMxSkDMZPaeddXUEodrg/XV1Aj2Iio28aTw9ddXUEnxzs9dNZxkyY9ddXUHHGa29dRrxdtPfyrq6g//2Q=="/>
          <p:cNvSpPr>
            <a:spLocks noChangeAspect="1" noChangeArrowheads="1"/>
          </p:cNvSpPr>
          <p:nvPr/>
        </p:nvSpPr>
        <p:spPr bwMode="auto">
          <a:xfrm>
            <a:off x="155575" y="-1858963"/>
            <a:ext cx="5038725" cy="3886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BUUExQVFRUWGBYXGRgYGBobGhcaHBgYFxkaHBwaHCYfFxkjHRgXHy8gJCcpLCwsGB4xNTAqNSYrLCkBCQoKBQUFDQUFDSkYEhgpKSkpKSkpKSkpKSkpKSkpKSkpKSkpKSkpKSkpKSkpKSkpKSkpKSkpKSkpKSkpKSkpKf/AABEIAMUBAAMBIgACEQEDEQH/xAAbAAABBQEBAAAAAAAAAAAAAAAFAQIDBAYAB//EAE0QAAEDAgMEBgQKBwYFBAMAAAECAxEAIQQSMQUGQVETImFxgZEyobHwBxQjQlJicrLB0SQzQ4KSouEVFjTC0vFTY4PT4kRzk6MXVJT/xAAUAQEAAAAAAAAAAAAAAAAAAAAA/8QAFBEBAAAAAAAAAAAAAAAAAAAAAP/aAAwDAQACEQMRAD8A9MVVdxM1bcFRhNBQQ3epeiq1kpMtBChNSJTT0pp1AoNRLUeZp6VgiQQRzF6obU20xhxLzqG+xShJ7k6nwFAH3mYcWoQrqIQFKkBWUZjmUkH50JiRccONF8Pg4QMrjmguHCQbawqRfXSsFtP4RAcQHGESlKVIBUVALvqUgi1wRNx2Vsd1cZ0mEbJgFILZgyJQcliJBFuZoLpLo0WlXYoQf4k/6aU4xQ9JCv3TmH4H1VU2/ttGFbS4sEhSwi3aCZ7hFWMBjUutpcQZSoSLz4W5G3hQSt49BMZxPI9U+SoNWgKrqSDYgEcjemowiBoMv2SU/dIoLoNIVVVCSNFq/ehX4A+ul6ZfJKu4lJ8jPtoJyKo7W2mnDtFxYJSCkWibkJGpA1NWPj4BhSVjtAzD+Wa8/wB9943RiFBpZ6NsJ9ECyiLk8ZmRfTxuG52RtZOIbzoCgMxTComRHInnVwqrzrcnbeKexKbrU2ZzkpkRFr8FTFeiKoGKXTQquIpKAeN52M2XOZ+yrnli4mZtGtFprzxW8DQfWstqBQ4FKCkpCgc6lJ4nrESL6Qa2+zdopebStOh9XYba0F0KrjTRTwaBZpZrop6RQVlikFWFoqMIoIiioloE6VaNRqF6CcqpAaeUUwUCE0wKp6qioJUqrL7876fEkpQhBU44klJPopEwZ4k9lX2t4UKfU0lKiUyJERIuRci4rK76YZT2IQsq+RSk2MJUFJUUqRIGYAkCb8DFAAwG1Mc4yG0vdA1eMoCSZJJg2URM8fOqX91FFUqcSc09dWaAfrWUoq7IjtouwlS1XuT6u7kOyipwikJCoJkwRYaXGutpHgKDI7VwCcKQlJbdCk+kUrA7cvWBnt9VegbhKUrBIGZKBmXARrE6krKtTPCsVvoZUyQlSZQqZ49bvM8q2O7qWxhGisEfJpJOQxoeOT8eNAz4RMKE4ZsiZLyOsokn0V8Tw7BRfdBMYJocs4/nVWZ326AMt9EUSXkyEkaQvhM8qL7uIHxVsBxQPWsFkR1lcAaDUpTTwihIbdGjq/GD95PvflUofeA9JKu9KfwUKC+pFJlqmnGPRo2f3VD2KNO/tQzCm7/VUkj+aDQWTXmW/G7jiFreT1kOLzECcwPdNxrcaV6GdqDihwfug/dUaym+aU4koCW3SU5uuMyYmNBorSL86CbcAKOGIUjIkKOUyoLOuaYNwDYHv5Vpcqho4vxIV94E+usnucEMKWlWZOcAhTitYJ6tzEgEeRrWB1J0Uk9xB9lBxdc5pPekj2K/CkXilAElIgAkwrgBPECpMlY3fXefovkW1DN+0iCUg8IVa/LtoMrtDEFx1fSLBQ8SpPBQlRKZABmxjXgK2O7Lq2W1toKPkzcKzakCAORgcedYnBYwNrWopSlSzERYDUgZbibXB50awG0nVMOBKVNJdOUOTmTnFwkLEFJsQAbcNbUHoezNsoebSsFImZGYSCCQR5g0QSqvMtk7XdCglCusTDgXliRM2AypFwZAE1v2GwUglIBIExbhfSgIg08Kqp0YAnMoDvJ7BrNDNsbWDLWdDyVEKykKW0OJBN8pMHkeFAeKqjKqzTnwi4NLhSXZTGqEqVflYRHbVVXwm4dSgltt1UnU5Ujv1JoNYo1ApdQbG2qMS10iRAkiJB0AOo76tKboLjxpiKeaSgaoVEBenk1GVUHmrq3m20rbCitTrioTJUSrpOX1U0mF2wsrQl0lLgzz1MxHWUYIJuqJMSCJ8z+39gpU4yFOLCFOK6oUE5RBUbkEkiAB2W4zXnqXD8aHKHDHGMqyJnU2oNRgdppCo6hTCDKUgXi/ExqLDSimNxyFoAkXIPC3AzPeeBrzrAPwInXWrqcccw7/AMuV6Bm8r0rQCdMwHHWFeUmvSd2HP0Ji/wCzRx7K8s2w7my6zmcJmeYHzr8ON60OydvFLTac0QlIE91Ab+EZ75Bm8/LJ4z81XbRHdhpCsI3mQhXpapB+ernWG3l2gpzogTMOA+/maJbO2kW2kgHQnlzJoN2cEzwbSPsjL92KlRgUcC4P+o5281Hmaxze8Sp9K1WWd4lUGpRgSNHXP5D7UTSqwxTcuSAZMpSJHG4HKbx+dZ9rbx5Uru8YiOz340GjUKidSKANbxiLknThFI9vFyNuNqA+UiqzuDbOqEHvSPyoOd5BzHkakG2eZFBeTgEDQAd1vZUGJ2K2vUX7et6jreoxthPE+FOb2qknnpQDXt2MO4CFNgLSbwpSSPrC9xEG441cxuBU410JUcsCPQEFPo6QSQYPfflU7zyM6SQDPVM/7dpPh4hzgZsTIi/VUofdNAI2Cta0qWkhJcQkqGSTJCgSIIvIVrVn4hiynKjGZQNPkkggHhI0A94qruitBbIUVWFgDydd1mZ1FHm0pGjih3hJ/AUGbf3UxTgIcxanJnqkrg+cgazpwpMB8HLeUl5xYUAdAIgfWItPuTWpMn9oD3p/86RalRYtKPaSPwVQDsBuDhEuwUKWOjQsZlTcqWDw7BUG+GyU4dhK8OOihwAhBKcwVwkHhFaHZj6i8QqP1Q0Mj0zzAPGh/wAIB/RB/wC63/moLO5RUcGhalKUVlSrkmBOWJPcT40bKqC7kKBwDP74/wDsXRpVBYVTZp6qZQMUaiipSKaE0AbazyC4hCoKgFGDGhQpPG1YH+6zycUglJShTSygwVZhkKeEkXUB1orX7z7KzOpVCyVAIIQsIMXJ19LQWtprestg2kpCXiemSkJR18+RMoUTAUJzQE6CLk31AZTEYJxqOkQpFyBIjSJt4i9RNudaTp4cxztSY3FdIoK06qQb/RAFuyAKa5ZA+sT5D+p9VBYxKfkmjoTnOkWzx+FTsKgDuHsq3t7ZxbYwoNj0UnvKir8aFJd0E8vZQT4pclE6Zx7aurB1GkxzjviqCnVEIE9XMmPPX35VZdxBbUDzOnZMd3jE0HdL7alDxHGqS8brApisWrnaffvoCiMaqNalRjD7/wBaEs406FQ0tSpxfbQFGsWc3A34x+Gld8ZJqg3ihTunFoNBaU+aT4weZqAP93v4UsyYAJNBYGNPfUzOPUBraqAV7+4pUjSJ5+2gIubS0HM6WPPsPsp+I27CFEGeqY11NC1KBIHn5f1q1srYwxDvRZoGUkkAEiI4EjiRQWNhY8tspP0gfUtVFU7dlNxcd/nQFpqG0JvYuCe5xVMy0BZ7bUVE5vDA9K9B8SBBv66r4nZLyUBakKSkiQTaRzANyO0UGs2JvdlezRm6uTWJm/LmPe1dvRvap9gI6MJGdBnPOk9grK7FupI+so+SDV7bCIb0IhSeX4UGk3W3oU1hm2wlBAzXJIMFRP48q3GCxPStIciMyQqJmJ9teTbK/UDx46XPlxr1HYJ/RWo+gKAya4CgO3d9mMKsIWFKVEnKBblMkUOb+FPC8UvD91P+qg1xTSpFZf8A/JWE/wCZ/CP9VKPhHwfNwfuf+VAexUp60kIAObLExzuDI5jstOled7DYSVLaUbEKAg2VlhAUngSL+daJ74RsJBhTkwYlu08PnaVh9qbbDwCEpZbBGZSgiLxBsSQTGhieVBn8Zs1TbikwYSoiYIBAJg34EVb2Ns84l9tMWBA7gPck+NQ9W2Zaj3oBAvwlXfV7AbVDKszbq0mIshHsIMUGh+EDDDMkAQEtW/iPLhWEWmJNaraO1S8kKUVLJSUgmBEE3IA0kHhWYxRlR43N+6gXDqkJNvSRp38fOr28GPkIbi7eYTzzEGNarNggJm0FuLfW8KTbSPl16cPZQDgTFPQ7FcrSmgUCgmpUzH+1MSOr41Lh2FLMJSpR+qCT6hQKFUgVINEjuzigLsLT2qhI/mIpG91MUbhon7Kmz7F0AxPPh30745GonxoivdHFj/07vgmfZTTunjB/6XEf/Es+wUA1GOtxnvtUvxsjQmrC92MUDfDYgf8ARc/0139hPRdp4dhaX+VBU6c863HwdYIgrcI9JIA00n8fwrJN7HX85DpH/tLH+W9bndvbeGYTDq1pUBJBaXpx4Xj8aDO7Tf6NtvS6n/U6qg7+NUf6f7UV3idBYYjQqxBHd0lAkpGpNuXE/h40F7ZaoUFmLHqg6E6zEiw9sUY21sB0YdGLLodC4zWOYTa5PpXEGazS3CTyAB00gD+lGcXjHmMG21m6jwUrLewBy84ub6cKBm7iMz3YlKjpzohvA3DP7yeHb31R3RHyitfRont1v5EmD6aOH1udBX2QmcOm/wBLlzNem7BR+jNR9AV5tsQkYdNjqrhPzv616Zu6D8WanXKOEcTQeX/CO9+nKH1UfdFZdKzWk+EVP6evuR90VmJoJisxM0nTGoiuaWgsM4ghadD1h7a55RM93+YflUITcd4qZxFp5/6qB47qY5rcga3I/KraGOoD2VC46coQoSBmIsZEjwtxoLbMhqDzV4SAe6pMOywVJ6Vb0GbNpTYkgC5V1hryieNR4WA0eUk+qJjXtq/s5N+rh2nFJk3QtYWnrekkkiZAAygcNbmgTbL2GLLaWELSpKkZsys1uQM6AmdJuanxm6rr6lONdGvWUZwF8vRPDkeyn7x7NSjCNOZQlxxzrgcCIsPLzJofjMRiEuZml6XyyNecG3iKAPtDZjjByutqQfrAjyJEGoGRJ7Ln1VqcPv8API6ryApPFJAKT+6uZ8CKmD2zcRqg4dZ4t2EkH5iur5GgyqVDS2g15n2itTuntlKFIRFipcjmEgECe03POI0tTXtwFqE4Z5p7jlJyLjhZXVPnQV7Bv4V0FxtTSkrChnEAG1uSknmJEcqAzvPve8cStLaihKDlkBIUsixUTBOugmwAoWd58QfScm3zktq+82aJN7JbxcrbUpK4GYDK5PAdXOHAYiYSoGJngGO7jOjRxP7zb6fWWsvroBp3le49FPPoWP8AtVKN5HYslk97LP8A26R3dR8fOZP/AF2gfJakmm/3WxY0YcV9iFj+QmglTvS79Bj/AOFsexIqdO9bseg1/D+UUNc2W8mc7TqftNrEeYqDLQaJned5UABvSblz25qMYbdF/EpLqlNJK0KSE9fja8zGlZPZoOaOfdXsGy0BLKQOCeeluyg8p23hSnD4cGOocQk94eg0IjW3LztWo3swyksskg3W+bjSXJ5W1rMJ6w7Sff20Ctomf3R56+qaJ75qh5tvg0y2nxIzn2+qm7Gw/SOtp+m57Lf5qr70YnPjHzw6RQHcnq/hQWN1CAtU8o0P4UW3hT+jE8lI4H6QoVuygEnw5+HZrRLbN2FXFloNp+kPDWgTYDRLHcTPMXt4wa9M3cH6K19n8TXmuxT8gkHiVHjz9716Vu0f0Vr7P4nnQeWfCAypeMUpCVKBygWP0RbsOtqymUzEXmI7a0u/DhRjnAglItYEjVIJ9ZrNqFAiTSzTYvSKFBMj0h3irrg6o8faKHNC47x7avqukHtPtFBea9AaaVE5mTo6ggTYOcxE2VEnl2XpyD8kJHrqNhxmOs24VdixB4x6IgRxFBZxGDcS0FruFT1gSoRFr6Ryii5bxQSMj6U5QkhIelSbEDKmbZgbxbWo9qvg4VATMdG3AOo6g5VJgMVg21pIU4VJUFAECJUR92wg99AN2rtFxeHbbczEoVMnW5Ez5xUrjOEcVlezpc4KSsAwdLLGUxfQg1f37faWlpbRuSoGLHVMT261mtpBGclxKgLALGmgtyJ/OgNq3YciMPiG3kn9m98mr+aUn+IUHxuzC1/iMO4z9cCUHxuk+BqDDtkQWXh9knKfI2NEMNvNimNQY7LA98Sk+VAPwoUDLD3gTlPkbGjOH3yxjAKXAVIOoUJB85Sa5G2sE9/iMOkKPzkS2rzRKT4pqw3sJpQnC40p+o8JH8aJA/hFBGnaGzsT+tYLKz85o5R/CZR7KkO55UArB4wKmYStRaUPFKik+qqeO3bfQCtzDBaf+KwQpOv1SYPeAaEpbT+zdyq+irqnzFqA6nA7SbWEOHEJzEAHOpSe8EKIivQ8Hg2yhKVpStUCSoJUomNTN5rCbB2ziG5C3whITIzAkLPK1vE3FT4nahxam8zC8oUo52SqVRY2gkG0hWUaUDNp4rG4ZSlFptLechJhKZEkpHya0nQVWTvi8bLaSdf2jh9Ti1j1Vcxe7/SdVvEKN56N/Mkjx0nvAoVi9jPtCVtKA+kIUk8PSTIoLSdqocBKsGm2pCcOYvH/AOuCOHGkxm7T/wCsThlNogHRKe2YSrWOwVd3U2aHHUgjQ5zInTQd1bPejEdHh1K5IWbzyges0GWxe1gNn5C4CotBJHSSZjSJ9VYlux7gT6rfhRf+0mFJyrw5MXBQsIMReTkJVpTXMVhTJ+Lu6BP68cI/5XZQW9zG/wBJQo6NoW4ezX8hWWddzKUr6RJ8zNbTZ+NZbbxLiWljKjIrM7OYKUEwn5MZT2meNZlT+G4MO/8A9A/7FA7ZOO6IKVE6CJIN7d1E8VtNL2FcIBELRYn6w0qhh1NLCkpaKQcurqiZKgPogRV7E7N6DDODNOZSLTpChqCL0FzYapw0TxVx7eVej7qj9Ea7j95VeZ7GdjD6xClce6vTd0/8G1+9xn5yuNB5N8IAnHufu/dFZ4CK0O//APj3f3fuis+DQNWaYaUmTUvxJZMBCp7jQNZHWHePbVpauqB2eqR+VKzsxwKEpyixuRb10hZJVlEE9hmbz791AUwucpQGgSsDgkK9RBHjRZGExhjqtqSowD0aY66DmVKYiPRkaG1BsRsp3owS2sgCxAJHLWO3hVZLy0KypUtMcASDzFvXQFtouAtIkBJKE9QT1YBEXnhRnDbHU/ZDTbXRKJiVQpR1IVc8OfsodgsCcQgl3EJ6Qm3SE3EERm4DjWz2RhXhKlOsrEASk8p1tHlyoPM9uBQcIJFlZSmQSkpMGYHGrrO9TuHJQmS3MkT1TOsggpOnKim/ex228jiQkOurOfKskKuDME9W54VV/u844jO28ynUFDkiY4yAaCIbWwD5+Ww6UG3Wblo/yyg+Ipx3daInC4wpH0XhI5+m3KfNNC8bsZ5sS7hlFPBxqSk9spn1xQ9tDZMtuqQq+ojwzA0BXHbs4lCcy8OHU652CFDv6knzFCUpazdRa0KH0hceKdKIYPaeLaMpUVxeUmT3ymFedX077hfVxbDb2l1oBUO5UBQ86Cng9qYljrIVnA4gkjzBChV9e97b1sUwlxWmZSZV/GMqx665GG2e8qWlO4VcaBWdIM6QshRHcqld3UxJ/VuMYoDgYQ5/CuPUTQXcJ/Z6oSkraBB0UTJOhJsoBPdoar7U2G4pSUtMIfQhAA6JeZcSSSU+lJngOVSbvbtOHFJU6ytpKDMKngZJuB1RMz/WgT7y+mWplwFJWpSQDoCSQADy7KBjyRnylbjS02yuZhl7L3Tx5UR2ftbGMeg5nSeRzA+/byqVO+rmUN4psOpFocTm+/p4EU4HZ7t0dLhVn6C5T3lLh07ArjQH9m72rCFvLYRlQpKFKFpKjYAj0iY5VW2ltRbjxQVJUmEjK8Zi4VCikGed7QaZg93EqdbKX0ONwCrNCVlQMyEx6MQfSJmaBb1KC8W6tfSt5ldUrSQCkQExxiBQSbU2S8Vg9AlCbCW4KDEmSpJIBPb3UPYTITY3VPeBy58alwmPxDRCmnCY4pOnrkVf/vShxQOJwza1D56ZQvvlMSftTQNxLeXZqlEEKdfSBPEJSpR77kVmim1bnpMKrArbQpyVZlIDhSYVAABUYCUyLKga+eKaQCQCYBIk8hzigv7HN0z9JJ15EVpt5Xpw6xyKNVDTMnhGpiruynMMlKQgtnSMzLZk8zCiZmrmOS282oKbbUk6FKSgnKeyOIFBmtipHQnX0ieEDTU++teh7pLJwqL8V8vpE15xsUnoVROp4A8udej7oCMIj7S/vGgzu2d1OmeLgCFFRk5yRFogAAzTcLuKn5xbH2W/xUr8K0op4NAIZ3PaESty3Lo0+xE+urCN0sN85sr+0tZ9WaPVRJKqdmoB2J3bw5aWhLLSMySMwbRItwJFjXl75yLCkgW6oKrRAjgeyvTtqbxMM5gtwBUHqgEnS0xYeJFeXPuBxXVIvJ1TaxPOgu4TaBSZGdB5tqB9kH11ae3kzH5RaVn/AJzSV+ZUlXtoRhmUGAVpSTzURB1F0pUB4keGtO2phnG0yQSkEJVmSCUnVIJFiCNFDUCgKIdDilfqxATlCAAkgybACwv66u4Y2NgL9l/I0D2a8DOYicqTpbj76USwj85oKff1UFXeW3R24n2g+80Uwa/kpH1vfSg+8J/Vm0T48OyimBJ6JI7TwB4zzoKmO3xcaUlLZgonNaLmCIIudeNN/vaw8IxWHbcP0imFfxohdDN5cQVLSkpICM0EgdaYMjmKDgUGva2Rs92ehfcYJ4SFpnuMOAeJpj+5+J/ZrYxY4BKglfdC8pnuJrJ5anZxa0eioiL628jQT4rZwaVlxDT2HPMpMfza+BqTDJWn9Q+lWhgKg/wK1NXcLvtiUDKVlSfoq6w8QqR2UQ2bi8LjXCheDQlcSXGlBviBJCRlJvyoLuFx2JGCdfUodGggBBCTmSTFwZSNToKDf2pgXj8th+jJ+cyejg/ZSC2fFIrYYzBoVh/iuGxTLagRIUUlSo+aRqOZIEmsxi9y8Qm5+Kuz9B5KFeSooGo2MhYnC40EH9m+mByjMgrT5hPhUGM2C+hJU5hZR/xGFBaAON0FQHjFBMVhujcKVBTSxeFfgUm47RVzAbSfbMtuHhob/gqg0O5Wzgt0uKCgy2haut1QoAKkm8TNp/Kh7G8OIbB+eg8LKQfAyk6cqMHbz3xIu4nI60tfRKQrNmMyTJSQQJT9LhQhDOAcuhbuFX9VWdPkspUP4zQPG08G7+twwaP02VFs/wAIlH8oqy7sll0/I4xN/mYgFJHZnGYHvOWqrm6zyh8k5hcT2Z+jc8nAiT3KJquzu6906Gl4d1lSrDOkhJIEwFEQZiPGgLb97upYS282rMhy1lJOQhIOW3pCOM/NNZNrUWm4tz7KI7TQ60pTKyRpmTNuY7Dwipthv4dHWeQVKBkddSRwj0QZ460EyHsKQMzS0G0kpUB2n0udG931M9GeiUTeVAk21ix5if6Vdw218G4oJSlQJ0yuJjkPSEifyqZ7DoRZObvJAJ11MAGKDM7DbBZkgHrK5/V4CvRt01A4VMT6Tmv2jXnOxlwwRAuozr9XlW/3WcnDD7S9O+gd0tKHKrg0oVQWku1R27tTomFqmFHqpP1lWH5+FS56H7faz4ZwBOYwCBEmQoXHbE0HnLrkkk6yTzkybnmar4p6RRJOw8QpJUGHYAJJICQAL/OInyoQ6FAXEcdec/lQNc1PfRPEbRcXhw2qSEJSBbUBYIn6USQJ0FDQhKuN+2B4dtSTCViQeqn1FH50F/ZKSSo9ayUG1+CjfyojgHNY0kmI07fX4UL2UBlWTNgjQ3+dw4iiGANzc3MaDsjj360FfbipLcnj+VFcE58nHW1VpprwoTt9UKa9KJ48+qTRLAKBaBjiTrzN9aARvM44VJCklKBmyE/O0kjxoLmrVYjdrE4pw9ElBSmIlaRE8TJm5BqRv4LcWdVMJ73CfupNBkSuuzVu2fghdPpYhofZStXty1cT8ESB6eKX2w0B7Vmg86QgqMJBJ5ASfVWt2U+nBMdZxTLrwBC14YLSgW6pmVR3DwrQtbnYVhpSUYwocVlPSZkZkweASQRPfNVm8bi2DlOMaxTZkdZKlLHipN+3rKoBeGYQ6elUcE51pDjCXW15xB6yFBKRYm+WiCsVwHmI7KiViSq5CddENoRfn1Uie/jUdte3l7zyoLrmIKk5VKBAFkqbQ4kjuXZPeOZoBijhAoodwymzM52iUEgSAQlzMmDM2IBtyou0AR65PHWxmstvI6sv9YAAABEH5smDrrM8qDQbSxjLrDOHYUG0hUlTgMSEwnNAgD0rgm8G1zQTHbtvIv0JcRrnZIWn+UqihHTHnzqVraC0kFKikjikwfMUDW15TCVkH6Jt6qPbH3pxbPovHo0xKZlJM2EacJ8DUSN8HVQHg2+B/wAZtKz4Kssd4NGNh7xYRsOE4TIFgBQQtSkGDPouE5SL6HjpQAtu7dXinQ44BnAyki0gXEjmL37uVS7ILkEoQFgG/WA4jgT4UNxiUBaujJUieqTrHAG3pDQ8JFqMbI3kWygIASUA6FKFcL+kmb99Bdwi09KnPhVDrX6gMGbGQAbGK0jg+UN7zfzjnQrZW86XnYWhCDByqSFpvqoEBRTpJ0pwe60iInhP40AfY0dGqTxPG3DhFehbp/4b99ftBNea7KehJEcTe1rczpXoe5zs4Xn118Z4J40Dekrs9Vc9dnoLWelSuqoXTkroH49z5Fz7CvYa8wxJlNhoE6TxkfiK9G2gr5Fz7CvZXnAxORJIJBgCRw/LvFBAMEv5yHBIkdQ3HO8SO6kWgoTIhSFiAod4JH1VWFj/AFqNbhMXNri5sZ4dtX3MenozmTnLqRPzQkpVZYMenAINoOY0DtmkQqYPVTE+PbRDArABF9bers9dCsC7AVEXCYB7J4ir2Aa1kC99QRFBFtz0mp0nvnT1UT2e5DY0iVc7X/rQjax+URoQOXeKKYZXyaR38NB5UBTBbScano1ZQYmALxMajtqd3br6v2rkcpy+sUNDkjjc8u+nqWOUxbX8jQW/jKj6Sln7Sz46+9qjSgH5szccePG9RiwHl7+2kS8Toe45Zj3t2UEmbuEXFtPzpL6+UACuAPEE+EecU1x0mAdNCSrh7ffhQcUd/OJsO+kdNuF+QpC/IiBc8zoO+pFJ0JE8NPe8RQRIcvNo7vbwrPbx4ZaXAsklCvROUgJuepOkjXuNH1DQz5keNpvVbaGDD6ILoQAQSA2VSYIGihFrRHjQZErpCa9CwvwSpgFzELggHqtgduqlGrafg8wDf6x5w/acQn1BM+ug85wTPSOIRITmUEydBJiT2DWtjvNsrDYdlCGCpS8wzLUqcwg8BCU3i0eJo2zszZTJBCUqI4lTq/xj1VOreDBj0GQo80tJ+8q9B5y3glq9FKj3An2UbwG7RKAV521HTM2sDsuNB4ca2SN84PVaUTpdYHqANvGq+0d8cUB1WkJTe6kqVpMzJigzmK3TW0oE2TrmStMjlY9Y+A41M2/Opse0efbVZjFnEKXEXUVEqS2mCo3CYvlHKpEYUiSVgW4c9REC/HlQCsCeqrv9+Nbvc/arKGMqnEpOdRhUJ4J52rGjCt5uqVRpczJ5yQn2VXxFiEgHXxk66eFBuJpqnIExPZ/vSlVMFBVc20ASAk2529UUxO2j9EeZq0rBoVqkd+hoZiNlKHoyoeugixW23FoUmEgKBGk+01lnpbvNxBFp7rH+tG1iJvQJ0BRGYz40FZapueN7CPULCuVoB76mrh2Qo6QR39/HTsrlbNmElQSvQBVkqudFaHuoKzJgj7J9tEMAru9f59nKhaypCik6gQYv7KtYB/u8RP4UEu019dHZyHb3UWwyhkHp8o4UExi/lE3tbhYeVEkmAIM8Zm2vMjjQXwq+lwOMD8Aa5CzpAHv41UYBPD2n2T21LlXy4ctPMW4UFvp+BVxtCR/vrTVz23teRTEYZfMkd8aaWFqcMJpNu8c/G9A4uj6QFoN9ePCo+msY7rDt7akDOsXGsAfhE/7VOxgyoWQSZvrpw0tr7iggTMXOnOBPgCffnUbgOtj3X/OjWH2K5wbKe8COw3iatK2C4fnAe99B3UGfDC1AdQ6axHbqQJt2034mripKT9rXynQVohuyPnKk9xPhc1K3u82Ncx8f6UGbUgqHWeUqNIzL+8ar9E2BxMdqR7+/dWwTsVkD9WD3kn2mKsMMNj0UNiLWSm3kNaDHtsgxkaKjzGZXjIq6jZr6jPQxqfRAv+9HvyrXCnmgzbGxcSRqlPeuI/gSfbVlnd935zwB+qkn2kUbKq4mgEN7roF1OOK8h+cVM1sNhJ9Ge9RPqolNRg3oIGsC0k2bQP3R7alUeUDwpxIntqMt8fwFAINIK6uoJEikrq6gq4nZ6HJCvMa1jNp7PDbqkTMHWurqCjnKSYJHdRjB4xS0wuFACLjUTx866uoLGL2U1lshI00ERMcR31VwGykhQ1MyfUT46V1dQTYvZ7ZAkE3IHWNuNWGlgAQkDTgJEeHZXV1BZYWomJjuHZV3D4TpDBMHSY8dK6uoC7W7SQASsnuAH51M3sVr6JPeo/hFdXUFprBtpNkJHgKmCqWuoG5zXFddXUEKnb00u11dQdntNQYdtKMxSkDMZPaeddXUEodrg/XV1Aj2Iio28aTw9ddXUEnxzs9dNZxkyY9ddXUHHGa29dRrxdtPfyrq6g//2Q=="/>
          <p:cNvSpPr>
            <a:spLocks noChangeAspect="1" noChangeArrowheads="1"/>
          </p:cNvSpPr>
          <p:nvPr/>
        </p:nvSpPr>
        <p:spPr bwMode="auto">
          <a:xfrm>
            <a:off x="307975" y="-1706563"/>
            <a:ext cx="5038725" cy="3886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QSEBUUExQVFRUWGBYXGRgYGBobGhcaHBgYFxkaHBwaHCYfFxkjHRgXHy8gJCcpLCwsGB4xNTAqNSYrLCkBCQoKBQUFDQUFDSkYEhgpKSkpKSkpKSkpKSkpKSkpKSkpKSkpKSkpKSkpKSkpKSkpKSkpKSkpKSkpKSkpKSkpKf/AABEIAMUBAAMBIgACEQEDEQH/xAAbAAABBQEBAAAAAAAAAAAAAAAFAQIDBAYAB//EAE0QAAEDAgMEBgQKBwYFBAMAAAECAxEAIQQSMQUGQVETImFxgZEyobHwBxQjQlJicrLB0SQzQ4KSouEVFjTC0vFTY4PT4kRzk6MXVJT/xAAUAQEAAAAAAAAAAAAAAAAAAAAA/8QAFBEBAAAAAAAAAAAAAAAAAAAAAP/aAAwDAQACEQMRAD8A9MVVdxM1bcFRhNBQQ3epeiq1kpMtBChNSJTT0pp1AoNRLUeZp6VgiQQRzF6obU20xhxLzqG+xShJ7k6nwFAH3mYcWoQrqIQFKkBWUZjmUkH50JiRccONF8Pg4QMrjmguHCQbawqRfXSsFtP4RAcQHGESlKVIBUVALvqUgi1wRNx2Vsd1cZ0mEbJgFILZgyJQcliJBFuZoLpLo0WlXYoQf4k/6aU4xQ9JCv3TmH4H1VU2/ttGFbS4sEhSwi3aCZ7hFWMBjUutpcQZSoSLz4W5G3hQSt49BMZxPI9U+SoNWgKrqSDYgEcjemowiBoMv2SU/dIoLoNIVVVCSNFq/ehX4A+ul6ZfJKu4lJ8jPtoJyKo7W2mnDtFxYJSCkWibkJGpA1NWPj4BhSVjtAzD+Wa8/wB9943RiFBpZ6NsJ9ECyiLk8ZmRfTxuG52RtZOIbzoCgMxTComRHInnVwqrzrcnbeKexKbrU2ZzkpkRFr8FTFeiKoGKXTQquIpKAeN52M2XOZ+yrnli4mZtGtFprzxW8DQfWstqBQ4FKCkpCgc6lJ4nrESL6Qa2+zdopebStOh9XYba0F0KrjTRTwaBZpZrop6RQVlikFWFoqMIoIiioloE6VaNRqF6CcqpAaeUUwUCE0wKp6qioJUqrL7876fEkpQhBU44klJPopEwZ4k9lX2t4UKfU0lKiUyJERIuRci4rK76YZT2IQsq+RSk2MJUFJUUqRIGYAkCb8DFAAwG1Mc4yG0vdA1eMoCSZJJg2URM8fOqX91FFUqcSc09dWaAfrWUoq7IjtouwlS1XuT6u7kOyipwikJCoJkwRYaXGutpHgKDI7VwCcKQlJbdCk+kUrA7cvWBnt9VegbhKUrBIGZKBmXARrE6krKtTPCsVvoZUyQlSZQqZ49bvM8q2O7qWxhGisEfJpJOQxoeOT8eNAz4RMKE4ZsiZLyOsokn0V8Tw7BRfdBMYJocs4/nVWZ326AMt9EUSXkyEkaQvhM8qL7uIHxVsBxQPWsFkR1lcAaDUpTTwihIbdGjq/GD95PvflUofeA9JKu9KfwUKC+pFJlqmnGPRo2f3VD2KNO/tQzCm7/VUkj+aDQWTXmW/G7jiFreT1kOLzECcwPdNxrcaV6GdqDihwfug/dUaym+aU4koCW3SU5uuMyYmNBorSL86CbcAKOGIUjIkKOUyoLOuaYNwDYHv5Vpcqho4vxIV94E+usnucEMKWlWZOcAhTitYJ6tzEgEeRrWB1J0Uk9xB9lBxdc5pPekj2K/CkXilAElIgAkwrgBPECpMlY3fXefovkW1DN+0iCUg8IVa/LtoMrtDEFx1fSLBQ8SpPBQlRKZABmxjXgK2O7Lq2W1toKPkzcKzakCAORgcedYnBYwNrWopSlSzERYDUgZbibXB50awG0nVMOBKVNJdOUOTmTnFwkLEFJsQAbcNbUHoezNsoebSsFImZGYSCCQR5g0QSqvMtk7XdCglCusTDgXliRM2AypFwZAE1v2GwUglIBIExbhfSgIg08Kqp0YAnMoDvJ7BrNDNsbWDLWdDyVEKykKW0OJBN8pMHkeFAeKqjKqzTnwi4NLhSXZTGqEqVflYRHbVVXwm4dSgltt1UnU5Ujv1JoNYo1ApdQbG2qMS10iRAkiJB0AOo76tKboLjxpiKeaSgaoVEBenk1GVUHmrq3m20rbCitTrioTJUSrpOX1U0mF2wsrQl0lLgzz1MxHWUYIJuqJMSCJ8z+39gpU4yFOLCFOK6oUE5RBUbkEkiAB2W4zXnqXD8aHKHDHGMqyJnU2oNRgdppCo6hTCDKUgXi/ExqLDSimNxyFoAkXIPC3AzPeeBrzrAPwInXWrqcccw7/AMuV6Bm8r0rQCdMwHHWFeUmvSd2HP0Ji/wCzRx7K8s2w7my6zmcJmeYHzr8ON60OydvFLTac0QlIE91Ab+EZ75Bm8/LJ4z81XbRHdhpCsI3mQhXpapB+ernWG3l2gpzogTMOA+/maJbO2kW2kgHQnlzJoN2cEzwbSPsjL92KlRgUcC4P+o5281Hmaxze8Sp9K1WWd4lUGpRgSNHXP5D7UTSqwxTcuSAZMpSJHG4HKbx+dZ9rbx5Uru8YiOz340GjUKidSKANbxiLknThFI9vFyNuNqA+UiqzuDbOqEHvSPyoOd5BzHkakG2eZFBeTgEDQAd1vZUGJ2K2vUX7et6jreoxthPE+FOb2qknnpQDXt2MO4CFNgLSbwpSSPrC9xEG441cxuBU410JUcsCPQEFPo6QSQYPfflU7zyM6SQDPVM/7dpPh4hzgZsTIi/VUofdNAI2Cta0qWkhJcQkqGSTJCgSIIvIVrVn4hiynKjGZQNPkkggHhI0A94qruitBbIUVWFgDydd1mZ1FHm0pGjih3hJ/AUGbf3UxTgIcxanJnqkrg+cgazpwpMB8HLeUl5xYUAdAIgfWItPuTWpMn9oD3p/86RalRYtKPaSPwVQDsBuDhEuwUKWOjQsZlTcqWDw7BUG+GyU4dhK8OOihwAhBKcwVwkHhFaHZj6i8QqP1Q0Mj0zzAPGh/wAIB/RB/wC63/moLO5RUcGhalKUVlSrkmBOWJPcT40bKqC7kKBwDP74/wDsXRpVBYVTZp6qZQMUaiipSKaE0AbazyC4hCoKgFGDGhQpPG1YH+6zycUglJShTSygwVZhkKeEkXUB1orX7z7KzOpVCyVAIIQsIMXJ19LQWtprestg2kpCXiemSkJR18+RMoUTAUJzQE6CLk31AZTEYJxqOkQpFyBIjSJt4i9RNudaTp4cxztSY3FdIoK06qQb/RAFuyAKa5ZA+sT5D+p9VBYxKfkmjoTnOkWzx+FTsKgDuHsq3t7ZxbYwoNj0UnvKir8aFJd0E8vZQT4pclE6Zx7aurB1GkxzjviqCnVEIE9XMmPPX35VZdxBbUDzOnZMd3jE0HdL7alDxHGqS8brApisWrnaffvoCiMaqNalRjD7/wBaEs406FQ0tSpxfbQFGsWc3A34x+Gld8ZJqg3ihTunFoNBaU+aT4weZqAP93v4UsyYAJNBYGNPfUzOPUBraqAV7+4pUjSJ5+2gIubS0HM6WPPsPsp+I27CFEGeqY11NC1KBIHn5f1q1srYwxDvRZoGUkkAEiI4EjiRQWNhY8tspP0gfUtVFU7dlNxcd/nQFpqG0JvYuCe5xVMy0BZ7bUVE5vDA9K9B8SBBv66r4nZLyUBakKSkiQTaRzANyO0UGs2JvdlezRm6uTWJm/LmPe1dvRvap9gI6MJGdBnPOk9grK7FupI+so+SDV7bCIb0IhSeX4UGk3W3oU1hm2wlBAzXJIMFRP48q3GCxPStIciMyQqJmJ9teTbK/UDx46XPlxr1HYJ/RWo+gKAya4CgO3d9mMKsIWFKVEnKBblMkUOb+FPC8UvD91P+qg1xTSpFZf8A/JWE/wCZ/CP9VKPhHwfNwfuf+VAexUp60kIAObLExzuDI5jstOled7DYSVLaUbEKAg2VlhAUngSL+daJ74RsJBhTkwYlu08PnaVh9qbbDwCEpZbBGZSgiLxBsSQTGhieVBn8Zs1TbikwYSoiYIBAJg34EVb2Ns84l9tMWBA7gPck+NQ9W2Zaj3oBAvwlXfV7AbVDKszbq0mIshHsIMUGh+EDDDMkAQEtW/iPLhWEWmJNaraO1S8kKUVLJSUgmBEE3IA0kHhWYxRlR43N+6gXDqkJNvSRp38fOr28GPkIbi7eYTzzEGNarNggJm0FuLfW8KTbSPl16cPZQDgTFPQ7FcrSmgUCgmpUzH+1MSOr41Lh2FLMJSpR+qCT6hQKFUgVINEjuzigLsLT2qhI/mIpG91MUbhon7Kmz7F0AxPPh30745GonxoivdHFj/07vgmfZTTunjB/6XEf/Es+wUA1GOtxnvtUvxsjQmrC92MUDfDYgf8ARc/0139hPRdp4dhaX+VBU6c863HwdYIgrcI9JIA00n8fwrJN7HX85DpH/tLH+W9bndvbeGYTDq1pUBJBaXpx4Xj8aDO7Tf6NtvS6n/U6qg7+NUf6f7UV3idBYYjQqxBHd0lAkpGpNuXE/h40F7ZaoUFmLHqg6E6zEiw9sUY21sB0YdGLLodC4zWOYTa5PpXEGazS3CTyAB00gD+lGcXjHmMG21m6jwUrLewBy84ub6cKBm7iMz3YlKjpzohvA3DP7yeHb31R3RHyitfRont1v5EmD6aOH1udBX2QmcOm/wBLlzNem7BR+jNR9AV5tsQkYdNjqrhPzv616Zu6D8WanXKOEcTQeX/CO9+nKH1UfdFZdKzWk+EVP6evuR90VmJoJisxM0nTGoiuaWgsM4ghadD1h7a55RM93+YflUITcd4qZxFp5/6qB47qY5rcga3I/KraGOoD2VC46coQoSBmIsZEjwtxoLbMhqDzV4SAe6pMOywVJ6Vb0GbNpTYkgC5V1hryieNR4WA0eUk+qJjXtq/s5N+rh2nFJk3QtYWnrekkkiZAAygcNbmgTbL2GLLaWELSpKkZsys1uQM6AmdJuanxm6rr6lONdGvWUZwF8vRPDkeyn7x7NSjCNOZQlxxzrgcCIsPLzJofjMRiEuZml6XyyNecG3iKAPtDZjjByutqQfrAjyJEGoGRJ7Ln1VqcPv8API6ryApPFJAKT+6uZ8CKmD2zcRqg4dZ4t2EkH5iur5GgyqVDS2g15n2itTuntlKFIRFipcjmEgECe03POI0tTXtwFqE4Z5p7jlJyLjhZXVPnQV7Bv4V0FxtTSkrChnEAG1uSknmJEcqAzvPve8cStLaihKDlkBIUsixUTBOugmwAoWd58QfScm3zktq+82aJN7JbxcrbUpK4GYDK5PAdXOHAYiYSoGJngGO7jOjRxP7zb6fWWsvroBp3le49FPPoWP8AtVKN5HYslk97LP8A26R3dR8fOZP/AF2gfJakmm/3WxY0YcV9iFj+QmglTvS79Bj/AOFsexIqdO9bseg1/D+UUNc2W8mc7TqftNrEeYqDLQaJned5UABvSblz25qMYbdF/EpLqlNJK0KSE9fja8zGlZPZoOaOfdXsGy0BLKQOCeeluyg8p23hSnD4cGOocQk94eg0IjW3LztWo3swyksskg3W+bjSXJ5W1rMJ6w7Sff20Ctomf3R56+qaJ75qh5tvg0y2nxIzn2+qm7Gw/SOtp+m57Lf5qr70YnPjHzw6RQHcnq/hQWN1CAtU8o0P4UW3hT+jE8lI4H6QoVuygEnw5+HZrRLbN2FXFloNp+kPDWgTYDRLHcTPMXt4wa9M3cH6K19n8TXmuxT8gkHiVHjz9716Vu0f0Vr7P4nnQeWfCAypeMUpCVKBygWP0RbsOtqymUzEXmI7a0u/DhRjnAglItYEjVIJ9ZrNqFAiTSzTYvSKFBMj0h3irrg6o8faKHNC47x7avqukHtPtFBea9AaaVE5mTo6ggTYOcxE2VEnl2XpyD8kJHrqNhxmOs24VdixB4x6IgRxFBZxGDcS0FruFT1gSoRFr6Ryii5bxQSMj6U5QkhIelSbEDKmbZgbxbWo9qvg4VATMdG3AOo6g5VJgMVg21pIU4VJUFAECJUR92wg99AN2rtFxeHbbczEoVMnW5Ez5xUrjOEcVlezpc4KSsAwdLLGUxfQg1f37faWlpbRuSoGLHVMT261mtpBGclxKgLALGmgtyJ/OgNq3YciMPiG3kn9m98mr+aUn+IUHxuzC1/iMO4z9cCUHxuk+BqDDtkQWXh9knKfI2NEMNvNimNQY7LA98Sk+VAPwoUDLD3gTlPkbGjOH3yxjAKXAVIOoUJB85Sa5G2sE9/iMOkKPzkS2rzRKT4pqw3sJpQnC40p+o8JH8aJA/hFBGnaGzsT+tYLKz85o5R/CZR7KkO55UArB4wKmYStRaUPFKik+qqeO3bfQCtzDBaf+KwQpOv1SYPeAaEpbT+zdyq+irqnzFqA6nA7SbWEOHEJzEAHOpSe8EKIivQ8Hg2yhKVpStUCSoJUomNTN5rCbB2ziG5C3whITIzAkLPK1vE3FT4nahxam8zC8oUo52SqVRY2gkG0hWUaUDNp4rG4ZSlFptLechJhKZEkpHya0nQVWTvi8bLaSdf2jh9Ti1j1Vcxe7/SdVvEKN56N/Mkjx0nvAoVi9jPtCVtKA+kIUk8PSTIoLSdqocBKsGm2pCcOYvH/AOuCOHGkxm7T/wCsThlNogHRKe2YSrWOwVd3U2aHHUgjQ5zInTQd1bPejEdHh1K5IWbzyges0GWxe1gNn5C4CotBJHSSZjSJ9VYlux7gT6rfhRf+0mFJyrw5MXBQsIMReTkJVpTXMVhTJ+Lu6BP68cI/5XZQW9zG/wBJQo6NoW4ezX8hWWddzKUr6RJ8zNbTZ+NZbbxLiWljKjIrM7OYKUEwn5MZT2meNZlT+G4MO/8A9A/7FA7ZOO6IKVE6CJIN7d1E8VtNL2FcIBELRYn6w0qhh1NLCkpaKQcurqiZKgPogRV7E7N6DDODNOZSLTpChqCL0FzYapw0TxVx7eVej7qj9Ea7j95VeZ7GdjD6xClce6vTd0/8G1+9xn5yuNB5N8IAnHufu/dFZ4CK0O//APj3f3fuis+DQNWaYaUmTUvxJZMBCp7jQNZHWHePbVpauqB2eqR+VKzsxwKEpyixuRb10hZJVlEE9hmbz791AUwucpQGgSsDgkK9RBHjRZGExhjqtqSowD0aY66DmVKYiPRkaG1BsRsp3owS2sgCxAJHLWO3hVZLy0KypUtMcASDzFvXQFtouAtIkBJKE9QT1YBEXnhRnDbHU/ZDTbXRKJiVQpR1IVc8OfsodgsCcQgl3EJ6Qm3SE3EERm4DjWz2RhXhKlOsrEASk8p1tHlyoPM9uBQcIJFlZSmQSkpMGYHGrrO9TuHJQmS3MkT1TOsggpOnKim/ex228jiQkOurOfKskKuDME9W54VV/u844jO28ynUFDkiY4yAaCIbWwD5+Ww6UG3Wblo/yyg+Ipx3daInC4wpH0XhI5+m3KfNNC8bsZ5sS7hlFPBxqSk9spn1xQ9tDZMtuqQq+ojwzA0BXHbs4lCcy8OHU652CFDv6knzFCUpazdRa0KH0hceKdKIYPaeLaMpUVxeUmT3ymFedX077hfVxbDb2l1oBUO5UBQ86Cng9qYljrIVnA4gkjzBChV9e97b1sUwlxWmZSZV/GMqx665GG2e8qWlO4VcaBWdIM6QshRHcqld3UxJ/VuMYoDgYQ5/CuPUTQXcJ/Z6oSkraBB0UTJOhJsoBPdoar7U2G4pSUtMIfQhAA6JeZcSSSU+lJngOVSbvbtOHFJU6ytpKDMKngZJuB1RMz/WgT7y+mWplwFJWpSQDoCSQADy7KBjyRnylbjS02yuZhl7L3Tx5UR2ftbGMeg5nSeRzA+/byqVO+rmUN4psOpFocTm+/p4EU4HZ7t0dLhVn6C5T3lLh07ArjQH9m72rCFvLYRlQpKFKFpKjYAj0iY5VW2ltRbjxQVJUmEjK8Zi4VCikGed7QaZg93EqdbKX0ONwCrNCVlQMyEx6MQfSJmaBb1KC8W6tfSt5ldUrSQCkQExxiBQSbU2S8Vg9AlCbCW4KDEmSpJIBPb3UPYTITY3VPeBy58alwmPxDRCmnCY4pOnrkVf/vShxQOJwza1D56ZQvvlMSftTQNxLeXZqlEEKdfSBPEJSpR77kVmim1bnpMKrArbQpyVZlIDhSYVAABUYCUyLKga+eKaQCQCYBIk8hzigv7HN0z9JJ15EVpt5Xpw6xyKNVDTMnhGpiruynMMlKQgtnSMzLZk8zCiZmrmOS282oKbbUk6FKSgnKeyOIFBmtipHQnX0ieEDTU++teh7pLJwqL8V8vpE15xsUnoVROp4A8udej7oCMIj7S/vGgzu2d1OmeLgCFFRk5yRFogAAzTcLuKn5xbH2W/xUr8K0op4NAIZ3PaESty3Lo0+xE+urCN0sN85sr+0tZ9WaPVRJKqdmoB2J3bw5aWhLLSMySMwbRItwJFjXl75yLCkgW6oKrRAjgeyvTtqbxMM5gtwBUHqgEnS0xYeJFeXPuBxXVIvJ1TaxPOgu4TaBSZGdB5tqB9kH11ae3kzH5RaVn/AJzSV+ZUlXtoRhmUGAVpSTzURB1F0pUB4keGtO2phnG0yQSkEJVmSCUnVIJFiCNFDUCgKIdDilfqxATlCAAkgybACwv66u4Y2NgL9l/I0D2a8DOYicqTpbj76USwj85oKff1UFXeW3R24n2g+80Uwa/kpH1vfSg+8J/Vm0T48OyimBJ6JI7TwB4zzoKmO3xcaUlLZgonNaLmCIIudeNN/vaw8IxWHbcP0imFfxohdDN5cQVLSkpICM0EgdaYMjmKDgUGva2Rs92ehfcYJ4SFpnuMOAeJpj+5+J/ZrYxY4BKglfdC8pnuJrJ5anZxa0eioiL628jQT4rZwaVlxDT2HPMpMfza+BqTDJWn9Q+lWhgKg/wK1NXcLvtiUDKVlSfoq6w8QqR2UQ2bi8LjXCheDQlcSXGlBviBJCRlJvyoLuFx2JGCdfUodGggBBCTmSTFwZSNToKDf2pgXj8th+jJ+cyejg/ZSC2fFIrYYzBoVh/iuGxTLagRIUUlSo+aRqOZIEmsxi9y8Qm5+Kuz9B5KFeSooGo2MhYnC40EH9m+mByjMgrT5hPhUGM2C+hJU5hZR/xGFBaAON0FQHjFBMVhujcKVBTSxeFfgUm47RVzAbSfbMtuHhob/gqg0O5Wzgt0uKCgy2haut1QoAKkm8TNp/Kh7G8OIbB+eg8LKQfAyk6cqMHbz3xIu4nI60tfRKQrNmMyTJSQQJT9LhQhDOAcuhbuFX9VWdPkspUP4zQPG08G7+twwaP02VFs/wAIlH8oqy7sll0/I4xN/mYgFJHZnGYHvOWqrm6zyh8k5hcT2Z+jc8nAiT3KJquzu6906Gl4d1lSrDOkhJIEwFEQZiPGgLb97upYS282rMhy1lJOQhIOW3pCOM/NNZNrUWm4tz7KI7TQ60pTKyRpmTNuY7Dwipthv4dHWeQVKBkddSRwj0QZ460EyHsKQMzS0G0kpUB2n0udG931M9GeiUTeVAk21ix5if6Vdw218G4oJSlQJ0yuJjkPSEifyqZ7DoRZObvJAJ11MAGKDM7DbBZkgHrK5/V4CvRt01A4VMT6Tmv2jXnOxlwwRAuozr9XlW/3WcnDD7S9O+gd0tKHKrg0oVQWku1R27tTomFqmFHqpP1lWH5+FS56H7faz4ZwBOYwCBEmQoXHbE0HnLrkkk6yTzkybnmar4p6RRJOw8QpJUGHYAJJICQAL/OInyoQ6FAXEcdec/lQNc1PfRPEbRcXhw2qSEJSBbUBYIn6USQJ0FDQhKuN+2B4dtSTCViQeqn1FH50F/ZKSSo9ayUG1+CjfyojgHNY0kmI07fX4UL2UBlWTNgjQ3+dw4iiGANzc3MaDsjj360FfbipLcnj+VFcE58nHW1VpprwoTt9UKa9KJ48+qTRLAKBaBjiTrzN9aARvM44VJCklKBmyE/O0kjxoLmrVYjdrE4pw9ElBSmIlaRE8TJm5BqRv4LcWdVMJ73CfupNBkSuuzVu2fghdPpYhofZStXty1cT8ESB6eKX2w0B7Vmg86QgqMJBJ5ASfVWt2U+nBMdZxTLrwBC14YLSgW6pmVR3DwrQtbnYVhpSUYwocVlPSZkZkweASQRPfNVm8bi2DlOMaxTZkdZKlLHipN+3rKoBeGYQ6elUcE51pDjCXW15xB6yFBKRYm+WiCsVwHmI7KiViSq5CddENoRfn1Uie/jUdte3l7zyoLrmIKk5VKBAFkqbQ4kjuXZPeOZoBijhAoodwymzM52iUEgSAQlzMmDM2IBtyou0AR65PHWxmstvI6sv9YAAABEH5smDrrM8qDQbSxjLrDOHYUG0hUlTgMSEwnNAgD0rgm8G1zQTHbtvIv0JcRrnZIWn+UqihHTHnzqVraC0kFKikjikwfMUDW15TCVkH6Jt6qPbH3pxbPovHo0xKZlJM2EacJ8DUSN8HVQHg2+B/wAZtKz4Kssd4NGNh7xYRsOE4TIFgBQQtSkGDPouE5SL6HjpQAtu7dXinQ44BnAyki0gXEjmL37uVS7ILkEoQFgG/WA4jgT4UNxiUBaujJUieqTrHAG3pDQ8JFqMbI3kWygIASUA6FKFcL+kmb99Bdwi09KnPhVDrX6gMGbGQAbGK0jg+UN7zfzjnQrZW86XnYWhCDByqSFpvqoEBRTpJ0pwe60iInhP40AfY0dGqTxPG3DhFehbp/4b99ftBNea7KehJEcTe1rczpXoe5zs4Xn118Z4J40Dekrs9Vc9dnoLWelSuqoXTkroH49z5Fz7CvYa8wxJlNhoE6TxkfiK9G2gr5Fz7CvZXnAxORJIJBgCRw/LvFBAMEv5yHBIkdQ3HO8SO6kWgoTIhSFiAod4JH1VWFj/AFqNbhMXNri5sZ4dtX3MenozmTnLqRPzQkpVZYMenAINoOY0DtmkQqYPVTE+PbRDArABF9bers9dCsC7AVEXCYB7J4ir2Aa1kC99QRFBFtz0mp0nvnT1UT2e5DY0iVc7X/rQjax+URoQOXeKKYZXyaR38NB5UBTBbScano1ZQYmALxMajtqd3br6v2rkcpy+sUNDkjjc8u+nqWOUxbX8jQW/jKj6Sln7Sz46+9qjSgH5szccePG9RiwHl7+2kS8Toe45Zj3t2UEmbuEXFtPzpL6+UACuAPEE+EecU1x0mAdNCSrh7ffhQcUd/OJsO+kdNuF+QpC/IiBc8zoO+pFJ0JE8NPe8RQRIcvNo7vbwrPbx4ZaXAsklCvROUgJuepOkjXuNH1DQz5keNpvVbaGDD6ILoQAQSA2VSYIGihFrRHjQZErpCa9CwvwSpgFzELggHqtgduqlGrafg8wDf6x5w/acQn1BM+ug85wTPSOIRITmUEydBJiT2DWtjvNsrDYdlCGCpS8wzLUqcwg8BCU3i0eJo2zszZTJBCUqI4lTq/xj1VOreDBj0GQo80tJ+8q9B5y3glq9FKj3An2UbwG7RKAV521HTM2sDsuNB4ca2SN84PVaUTpdYHqANvGq+0d8cUB1WkJTe6kqVpMzJigzmK3TW0oE2TrmStMjlY9Y+A41M2/Opse0efbVZjFnEKXEXUVEqS2mCo3CYvlHKpEYUiSVgW4c9REC/HlQCsCeqrv9+Nbvc/arKGMqnEpOdRhUJ4J52rGjCt5uqVRpczJ5yQn2VXxFiEgHXxk66eFBuJpqnIExPZ/vSlVMFBVc20ASAk2529UUxO2j9EeZq0rBoVqkd+hoZiNlKHoyoeugixW23FoUmEgKBGk+01lnpbvNxBFp7rH+tG1iJvQJ0BRGYz40FZapueN7CPULCuVoB76mrh2Qo6QR39/HTsrlbNmElQSvQBVkqudFaHuoKzJgj7J9tEMAru9f59nKhaypCik6gQYv7KtYB/u8RP4UEu019dHZyHb3UWwyhkHp8o4UExi/lE3tbhYeVEkmAIM8Zm2vMjjQXwq+lwOMD8Aa5CzpAHv41UYBPD2n2T21LlXy4ctPMW4UFvp+BVxtCR/vrTVz23teRTEYZfMkd8aaWFqcMJpNu8c/G9A4uj6QFoN9ePCo+msY7rDt7akDOsXGsAfhE/7VOxgyoWQSZvrpw0tr7iggTMXOnOBPgCffnUbgOtj3X/OjWH2K5wbKe8COw3iatK2C4fnAe99B3UGfDC1AdQ6axHbqQJt2034mripKT9rXynQVohuyPnKk9xPhc1K3u82Ncx8f6UGbUgqHWeUqNIzL+8ar9E2BxMdqR7+/dWwTsVkD9WD3kn2mKsMMNj0UNiLWSm3kNaDHtsgxkaKjzGZXjIq6jZr6jPQxqfRAv+9HvyrXCnmgzbGxcSRqlPeuI/gSfbVlnd935zwB+qkn2kUbKq4mgEN7roF1OOK8h+cVM1sNhJ9Ge9RPqolNRg3oIGsC0k2bQP3R7alUeUDwpxIntqMt8fwFAINIK6uoJEikrq6gq4nZ6HJCvMa1jNp7PDbqkTMHWurqCjnKSYJHdRjB4xS0wuFACLjUTx866uoLGL2U1lshI00ERMcR31VwGykhQ1MyfUT46V1dQTYvZ7ZAkE3IHWNuNWGlgAQkDTgJEeHZXV1BZYWomJjuHZV3D4TpDBMHSY8dK6uoC7W7SQASsnuAH51M3sVr6JPeo/hFdXUFprBtpNkJHgKmCqWuoG5zXFddXUEKnb00u11dQdntNQYdtKMxSkDMZPaeddXUEodrg/XV1Aj2Iio28aTw9ddXUEnxzs9dNZxkyY9ddXUHHGa29dRrxdtPfyrq6g//2Q=="/>
          <p:cNvSpPr>
            <a:spLocks noChangeAspect="1" noChangeArrowheads="1"/>
          </p:cNvSpPr>
          <p:nvPr/>
        </p:nvSpPr>
        <p:spPr bwMode="auto">
          <a:xfrm>
            <a:off x="460375" y="-1554163"/>
            <a:ext cx="5038725" cy="3886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upload.wikimedia.org/wikipedia/commons/2/28/Babcock_and_Wilcox_boiler_%28Heat_Engines,_191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69" y="2027238"/>
            <a:ext cx="4248336"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abcock.com/about/business_units/images/babcockwilco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9" y="84137"/>
            <a:ext cx="1136205" cy="271094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data:image/jpeg;base64,/9j/4AAQSkZJRgABAQAAAQABAAD/2wCEAAkGBhQSEBQUEhQWFBUVFBQXFxcWFhgUFRQUFBcVFRgUFxQXHSYeFx0jGhQUHy8gJCcpLC4sFR4xNTAqNSYrLCoBCQoKDgwOGg8PGiklHyUsLC4vKSwsLywsKiosLCkpLCkpLCwsKSksKSwsLCkpLCkpKSwpKSkpLCksLCkpLCksKf/AABEIAIAA8AMBIgACEQEDEQH/xAAcAAABBAMBAAAAAAAAAAAAAAAAAQIGBwMFCAT/xABMEAACAQICBQUJDAcIAwEAAAABAgMAEQQSBQcTITEGQVGBkSJCU1RhcXKS0hQVFhcyUmKhsbLR0yM1Q5OiwfAzY3OCg6PC4SV0syT/xAAaAQEAAgMBAAAAAAAAAAAAAAAAAwUBAgQG/8QAKBEAAgICAQEHBQEAAAAAAAAAAAECAwQREiEFExQxQVFxIjIzUmEj/9oADAMBAAIRAxEAPwC8aKKQmgFopoalvQC0Ul6L0AtFJei9ALRSZqL0AtFFFAFFFITQC0Ul6L0AtFJmoBoBaKKQtQC0Ul6L0AtFJmpb0AUUl6QNQDqKS9F6AWikDUtAFRjWLpGSDAPJC5jcPGAwtcAsAeII4VJ6iGtX9Wv/AIkX3xUlS3NJ+5Fc2q217FXfDzH+NSdiezR8PMf41J2J7NaKivQ9xX+qPNeIt/Zm9+HmP8ak7E9mj4eY/wAak7E9mtGikkAAkkgADeSTuAAHEk16fembwM37qT2a1dVK80jZXXS8mzZ/DzH+NSdiezR8PMf43J2J7NaqTR0qi7RSKOkxuB2kV570VVT8kg7ro+bZKMNrN0ghF5VkHQ8a7/OVsfrqX8n9b8bkJi02LHdtFOaK/wBIHuo+u48tVRRatLMOqa8tElebbB9Xs6ajkBFxYg8CN9ween1V+qHlExz4NzcIm0iJ71LgNHv5hmUgc1yOAFWeKora3XJxZf1WKyKkhaa1LRatCUp7lxyjx2Gx0saYmRUOV0FksFYcBdeAINaH4eY/xqTsT2ammuDQrHZYhVJCqySEd6LgoT0C5YX8oqrqvMWFdlaels8/lTtrsa29G9+HmP8AG5OxPZq29XmmWxWAikkYvIM6OxABLoxF7DdwtVD1aOpbSF0xMJ710lHmkUoQB5Giv/nFR5tMVXuKJcC+UrOMnssyolrI5QPhcJeJiksjqiEWuO+Yi+75KntqW1TWtnS20xixD5MKfxyWLfwhB1Gq/Gr7yxJljlWd3U2jSfDzH+NydiezR8PMf41J2J7NaKir3uK/1R5/xFv7MkeC1h4xJY3lxDvGrqZFIWzR37vgoO5bnzgVe6G43cK5lIvV46ttMbfR0Vzd4v0LeePcCfOmU1WZ1KjqUUWvZ97nuMmSo1V2srldiIMWsWHmaILGC+ULvZiT3wPBQO2rRNc+csMftsfiH4jaso9GPuB901FhVqdnX0Js61wr+nzMvw8x/jUnYns0fDzH+NydiezWiprtYE9Aq4dFf6opVkWt65Mu3VjjZ58IZsRK0peV8mYAZUSy7rAcWDHrqZVqeTGi/c2Egh4FIkDb7jPa77/SLVtq85NpybR6atNRSYVENav6sk9OL74qX1D9a/6sk9OL74ren8kfk0v/ABy+CkaKZmozV6TZ5bR7tDn/APVh/wD2cN/9o66RFcy4PFbOWOS19nLHJa9r7N1e1+a+W1WQNdh8T/3x+XVXm1TsknFFtg3Qrg1JlosKq7W7oaJBFOgCu7lGsLZxlLBiBzi1r/SpsmuxrbsIL+Wfd9UdQvlHyrmxsgeYgBQQiICFS/Ei5uSbC5J5qixqLY2KT6IlysiqUHFdWaugVjzV69G6OlxEmzgjaRzzLzeVjwUeU1buaitspowcnpEp1UYctpMMOEcMpbzMVQDtN/8AKeirtFRjkNyOGBgIYhppCDIw4br5UX6K3PnLE89ScV5/JsVljkj0mNU661FkE5dawmwciwworyZczF75UU8BlUgkm1+ItXt1f8tzj1kWRFSWLKWCk5GV72Zb7xvUgi55t++oLrb0ayY0TEdxKi2PNnjGUr2WNbzU5oF1WXFOLCVVSK97siksz26CcoHTlJ4EXmlXWqFL1IIW2vIcX5Fj4mAOpVgCrAgg8Cp3EGudtO6O9z4qaHmjkZR6PFfqIrox2txrnTlNpIT4zESrvV5WKnpUWVT1hb9dSdnt837EXaSXFe5r71K9V2P2ek0XdaaOSPf0i0i/Wluuojmr06K0jsMRDNe2yljcnj3IYZ/4C1WV651tFZjy4WJnSGKxAjRnbcqKWJ6FUEk9grnLSWPM00krcZHZz5Mx3DqFh1VcOtPS+xwDIDZp2EY9H5T/AMII66pItXDgQ0nNnd2jPbUEPopmatrpjQTwQ4WRr2xEO08xuTbd9Bojv+casXYk0n6lbGtyTa9DW1PdT+l8mJlw5PcyoJF/xItzW86EfuxVf5q9mh9K+5sTDOP2Uis1uJTg49Qt2CosiHOtomxZ93YmdD6ax4hw0sp/Zxu3WASB22rm8m/Hjz+f+r1dOtPSYTRpCn+2dEFudT3ZsfRU1SZauXs+OouR19oy3JRHVt+Sej9vj8NFa4Mqu3oxfpDx9EDrrTZqsDU3o7PippjwijVBu76Ukmx6Qsf+5XVk2ca2zkxa+dqRcApaSlrzx6YKh2tn9VyenF98VMahuts/+Lk9OL74qSr718kV345fBReajPWLNRmq+5Hm3EyhqXNWbQwBxWHBAIOJw4IIuCDNGCCDxBBIrogclMH4rh/3Mfs1zXZPdvWjroxO9W9nOOei9dHHkng/FcP+5j9mo5yn1X4WaJzh4xDKASpS4ViBcKycLHhccLg1HHOi3poll2fJLoyk81SPQOsLF4QBUZHjH7N0FupkAI/rjUXDUF/6/wCq6pqM19Rx1uUJfSX9yN1hQY+6AGKYC5iY3uBxZG78cOYEX3ipYvCq91e6ulw6piMSt8TxVTvEGYWsOl7E3PNew6ank2IVELOwVVBLMTYKBvJJO4ACqOxRUvp8j0Nblx3PzMOktDxYhAk8ayKGVsri4uu8G39XrPI6opJIVVG8kgAAc9+AFNwmLWVFkjYOjgMrA3DKRcEGtdys5OJjsK0LkrezKRfuXX5JK8GHkP22rX+M2fuivNYGs0Sq2Hwhupusko75eBSPyHgW8pt01CdEcm8TilZsPC0iq2ViCos1g1t5HMwPXXi0royTDTPDMuV0Nj0EczA84I33q5dT+j9no0ORYzyySecXEanydygqzclRWnD1KmMJZFj7z0K2+L7SHir+sntVH8Xh2QujizKWVhxswupFx5QRXS+lMcsEEkrcI0Zz5lBNuu1uuuY5cQWYs29mJYnpLHMT2k1tj3zt3yNMnHhVriSXlbymOKTCLe+ywqBt9ztiAHJ8vcLUcz1jzUZq6oRUFxRyWSc3tmx0Low4nEwwD9rIqm3MnFzfyIG67VcWtHQwl0cWUb8OyyKAO8HcsLdGU/VUP1L6G2mKlxDDuYUyKf7yXjbyhF3/AOIKuDF4ZZEZGF1dSpHSGBBHYarci7/VNeha41C7lp+pzBmoJrNpXAtBPJC3GN2Q+XKSAesWPXXkzVaKSa2VDi4vRJ9OcpTPgcDCTdoFkVx5VKpGbegPrqPZqxZqM1aQioLSN7JOb2zLmq7dUWjdno1XPGeR5D5r5F/hQVRoRmIVBdmIVR0u5CqOskV0/orR4ggiiXhHGiDyhFC367X66482fRRO/Ar6uR67UUUVWFsFQvW8f/FSenD98VNKhWuD9VS+nD99a3h9yI7fsfwULmozVizUZqudlDxPfojEKmJw7McqriMOzE8AqyozE+YAmr/+MjR3jcXafwrnHNRmrntpVj22dVN7qWkjoxtZWjvG4u1j9gqOcqtb2HWJ0wbGWVlID5WWNLgjOS1iSOYAVS2agtWkcWKe9kksuTWkjIDUk1c4BZtKYZW3qrNKRa9zEpZR62U9VRfNUm1a6RWHSuGZzZXLxX6DKpVf4so6xU1rfB6Oelf6LZ0aKrLXdpN0gghU2WV3Z/pCLIQp8l3Bt5BVmKaiusTkgcfhsqECWNs8ZPA7rMhPMGHP0gVV1NKSbLe1OUGolYaudYBwL7Gck4Vze+8nDueLD6B74c3yum97RSBgCCCCLgjeCDwItzWrmHHcnsTC+SXDyqRzbNiD5mUEHqq0tUMuPRTDNC4woBMby3jZG8GqsMzIbk/R381dF8I/dE58ayX2SRKOW/IaPSMa91s5U+TKBchSRmUjvha5HQd/TUhwODWKNI0FkjVUUcbKoAA7BWZawY2RljdkTaMqkqlwudgCQuY7hc2F65W21o6+KT2V/rl5SCPDrhVPdzG7272JTz+kwAHot0VTF69mntKS4jEyyYi4lLEMpuMmXcI8p3gLwt+Na/NVrRHhHRT5E+8lsy5qM1Ys1bDk/or3Vi4MOOEsiq1uaPjIb83cBt/mqRy0tkMIcpJF66rdD+59Gw3FnmvM3T+ksVv5kyCpaaESwAG4DcB0Dop1U0nt7L6K0tFIa5dD7LGpMBunTef7yKyntUqeo1X+ar61t6G2+jXYC7QESjpsu5x6pPZVAZqssee4FTlV8Z7Ml6M1Y70Zq6dnLxJTq40dt9KYcEXWMmZt1xaIXW/+cp9VdFCqi1F6KucViSOGSFfJ+0k+2H1TVuiqrIlyn8Fziw41oWiiioDpCo5y+5PyY3AvBEUV2aMguSFsrBj8kE8B0VI6azDnNZT11Rhra0Ub8R+N8LhvXk/Lo+I/G+Fw3ryfl1db46McXXtH8qZ75x8xJ8ys32CpvETOfw1fsUx8R+N8LhvXk/LpPiPxvhcN68n5dXL77rzLKf8ASf8AmKY2mOiGU9Sj7zCniJjw1fsU78R+N8LhvXk/Lo+I/G+Fw3ryfl1b50y3NBJ1tGPsY0w6Xl5oO2VR9gNZ8RMeGr9io/iPxvhcN68n5dHxIY7wuHHmeUEEbwbiPdVte+0/gF/e3/4isbaSxPNEg6yf5isO+bHhoIz8mIsSmHVMYY2lXuS8bEiQC1nYMq5WPOOF9/PattlrQ++OK8HH9ftUe+GK+YnUD/M1AdBvSKMtaD3divmr2Ue+GK+aOwfjQySACjLUf98sT836h+NHvpiPmfUv40BH9YGrIY1hNhykc+4PmuEkXmLZQSGHTbfwqGHUhjvC4b15Py6tP31n+YfVH40o0zKOKn1P+6mjbOK0iCVEJPbRVfxH43wuG9eT8upPq91YzYHFtPiGia0ZWMRliQznumOZRbuQRz/KqXe/z/Nt/pt7VOXTx5wPUYfzNJXTktMRohF7RvKWtMvKEfR7XH/Csi6dXnKevb7wFQk578VAHVkYXVlKkcxDCxHYTVJyaj8Zc5ZcPluct3kvlubX/R8bWq4k0sp6D5njP2NWcYsW3K3UL/ZW8Jyh5EU64z8ylPiQxvhcN68n5dHxIY3wuG9eT8urtOIHl9VvwpTiF4Zh5ibHsO+pPETI/DVmh5BcmWwOBSBypkzO7lTdS7sTuJANrZeI5qkYoWlqFvfVnQlroFFFFYMhWMxDoHYKyV4tMoTC+XNe3e8TvFAekkAgXsTwF+NugUpQc9a/ERFmhKlrAvdrWNihte43X3DhWGWSVVHyjaVlLW7rZ77HuVPE5RcCgNo+VRc2A6TuG/dxNOAHkqO6YEr4OawZjmjyWUs9g8bGwZVzkEE8LbrUsOMkEsmQyyxiF2OZMrCYEZUjLBcxYZ93AZV377Vtx2jRz09EhsKSORWF1II37xv3g2PDygjqqNaHxk7SxA7Qo0cm0zg2VxkK900aZTvcWAI3V5cG8qIqoZdr7pkGzMZ2eybEOWJNrAZCWDXvw6bU4mvMmNxS3qMjEy7R87TKwmAjRIs0ZhzAA3y2IK3LEsCLbuAuuPxUu0nDvMgULsBFHnDgqLk9yQzZ7jK1gAB03pxM8/4STNSGYAgXFzwF95txsKjcmKnzQ7cvEpw6s+xQsfdJtnQlQxUAbxu33O/cBTMbHiGOEeJc0gimu0y7MKzIli6LfKSR8kW/kXEOf8JQZB00CQdNRXSoeXCRIVkGaVRK0kYZ48hLZjEgyyDOqruBWzA2IpNCNL7mkhiQxPGoMcjA7OZ2ZmJVWW6ITYW4rnIAsoLOPQx3nXWiV5xSPIACSQAASSdwAHEk1FX0ljGG0SMqJhs40ZO7w77rSy796/2hI5ssfzjXo0pDIRjEClgcGoQ5Bd3KThhcAZj8jd5fLTiZ7z+EiDA9FBAqPYyWRZIlYyRw7HeY0LMZhlAVrKxUZbkbt5vc7gKJsVLbD52lWNkfaOI7SbQZNmHVQdmCM5JA4gDdztDmSDKOgdlIYl6BUcjxeI2BtnLmYiEtGAZI+YzLYZFPdXO42ANr7q9WExExhXaZw+1Il7gAoN+6K3yk+TZt5sbnfe2GjKntm3OFQ96OymHR8Z70V5XlfZsUzt3Y3stmCXGYqCO6sL8R9lMWZ7yZCzKIiVLLYiTfYC4Gbhe1tx89YNz0PoeI8VFYzoGH5o7BSJFJnUF3s0eZjuFnBUADdu4tu8lYvdb/AKAOWXNE7PlXusy7PyEj5R4dNDBnGhUHAkeY2+ynDRf039Zvxrze6JMgvn3yMA1sp2YuVLWUkXtbcOjhT1klyd8DtgtyovsiRvsR0E77UMmcYC3ffyPrcazR4e2/M3rE/bXk/SjahSTlKFCw+VuuyE24XuL81/JWXR+IMgMnBDbICLGw4ufPwHkF6A99FFFAFIRS0UAlqTLTqKAbloyU6igG5KMlOooBuSjJTqKAbkoy06igG7MUmzp9FDGhuSjLTqKGRoSjJTqKAbkoEdOooBMtFqWigEtTTCLg23gEA9ANr9th2U+igEy0ZaWigMU2HVxZhcdFPVABYcBTqKAKKKKA/9k="/>
          <p:cNvSpPr>
            <a:spLocks noChangeAspect="1" noChangeArrowheads="1"/>
          </p:cNvSpPr>
          <p:nvPr/>
        </p:nvSpPr>
        <p:spPr bwMode="auto">
          <a:xfrm>
            <a:off x="155575" y="-731838"/>
            <a:ext cx="28575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data:image/jpeg;base64,/9j/4AAQSkZJRgABAQAAAQABAAD/2wCEAAkGBhQSEBQUEhQWFBUVFBQXFxcWFhgUFRQUFBcVFRgUFxQXHSYeFx0jGhQUHy8gJCcpLC4sFR4xNTAqNSYrLCoBCQoKDgwOGg8PGiklHyUsLC4vKSwsLywsKiosLCkpLCkpLCwsKSksKSwsLCkpLCkpKSwpKSkpLCksLCkpLCksKf/AABEIAIAA8AMBIgACEQEDEQH/xAAcAAABBAMBAAAAAAAAAAAAAAAAAQIGBwMFCAT/xABMEAACAQICBQUJDAcIAwEAAAABAgMAEQQSBQcTITEGQVGBkSJCU1RhcXKS0hQVFhcyUmKhsbLR0yM1Q5OiwfAzY3OCg6PC4SV0syT/xAAaAQEAAgMBAAAAAAAAAAAAAAAAAwUBAgQG/8QAKBEAAgICAQEHBQEAAAAAAAAAAAECAwQREiEFExQxQVFxIjIzUmEj/9oADAMBAAIRAxEAPwC8aKKQmgFopoalvQC0Ul6L0AtFJei9ALRSZqL0AtFFFAFFFITQC0Ul6L0AtFJmoBoBaKKQtQC0Ul6L0AtFJmpb0AUUl6QNQDqKS9F6AWikDUtAFRjWLpGSDAPJC5jcPGAwtcAsAeII4VJ6iGtX9Wv/AIkX3xUlS3NJ+5Fc2q217FXfDzH+NSdiezR8PMf41J2J7NaKivQ9xX+qPNeIt/Zm9+HmP8ak7E9mj4eY/wAak7E9mtGikkAAkkgADeSTuAAHEk16fembwM37qT2a1dVK80jZXXS8mzZ/DzH+NSdiezR8PMf43J2J7NaqTR0qi7RSKOkxuB2kV570VVT8kg7ro+bZKMNrN0ghF5VkHQ8a7/OVsfrqX8n9b8bkJi02LHdtFOaK/wBIHuo+u48tVRRatLMOqa8tElebbB9Xs6ajkBFxYg8CN9ween1V+qHlExz4NzcIm0iJ71LgNHv5hmUgc1yOAFWeKora3XJxZf1WKyKkhaa1LRatCUp7lxyjx2Gx0saYmRUOV0FksFYcBdeAINaH4eY/xqTsT2ammuDQrHZYhVJCqySEd6LgoT0C5YX8oqrqvMWFdlaels8/lTtrsa29G9+HmP8AG5OxPZq29XmmWxWAikkYvIM6OxABLoxF7DdwtVD1aOpbSF0xMJ710lHmkUoQB5Giv/nFR5tMVXuKJcC+UrOMnssyolrI5QPhcJeJiksjqiEWuO+Yi+75KntqW1TWtnS20xixD5MKfxyWLfwhB1Gq/Gr7yxJljlWd3U2jSfDzH+NydiezR8PMf41J2J7NaKir3uK/1R5/xFv7MkeC1h4xJY3lxDvGrqZFIWzR37vgoO5bnzgVe6G43cK5lIvV46ttMbfR0Vzd4v0LeePcCfOmU1WZ1KjqUUWvZ97nuMmSo1V2srldiIMWsWHmaILGC+ULvZiT3wPBQO2rRNc+csMftsfiH4jaso9GPuB901FhVqdnX0Js61wr+nzMvw8x/jUnYns0fDzH+NydiezWiprtYE9Aq4dFf6opVkWt65Mu3VjjZ58IZsRK0peV8mYAZUSy7rAcWDHrqZVqeTGi/c2Egh4FIkDb7jPa77/SLVtq85NpybR6atNRSYVENav6sk9OL74qX1D9a/6sk9OL74ren8kfk0v/ABy+CkaKZmozV6TZ5bR7tDn/APVh/wD2cN/9o66RFcy4PFbOWOS19nLHJa9r7N1e1+a+W1WQNdh8T/3x+XVXm1TsknFFtg3Qrg1JlosKq7W7oaJBFOgCu7lGsLZxlLBiBzi1r/SpsmuxrbsIL+Wfd9UdQvlHyrmxsgeYgBQQiICFS/Ei5uSbC5J5qixqLY2KT6IlysiqUHFdWaugVjzV69G6OlxEmzgjaRzzLzeVjwUeU1buaitspowcnpEp1UYctpMMOEcMpbzMVQDtN/8AKeirtFRjkNyOGBgIYhppCDIw4br5UX6K3PnLE89ScV5/JsVljkj0mNU661FkE5dawmwciwworyZczF75UU8BlUgkm1+ItXt1f8tzj1kWRFSWLKWCk5GV72Zb7xvUgi55t++oLrb0ayY0TEdxKi2PNnjGUr2WNbzU5oF1WXFOLCVVSK97siksz26CcoHTlJ4EXmlXWqFL1IIW2vIcX5Fj4mAOpVgCrAgg8Cp3EGudtO6O9z4qaHmjkZR6PFfqIrox2txrnTlNpIT4zESrvV5WKnpUWVT1hb9dSdnt837EXaSXFe5r71K9V2P2ek0XdaaOSPf0i0i/Wluuojmr06K0jsMRDNe2yljcnj3IYZ/4C1WV651tFZjy4WJnSGKxAjRnbcqKWJ6FUEk9grnLSWPM00krcZHZz5Mx3DqFh1VcOtPS+xwDIDZp2EY9H5T/AMII66pItXDgQ0nNnd2jPbUEPopmatrpjQTwQ4WRr2xEO08xuTbd9Bojv+casXYk0n6lbGtyTa9DW1PdT+l8mJlw5PcyoJF/xItzW86EfuxVf5q9mh9K+5sTDOP2Uis1uJTg49Qt2CosiHOtomxZ93YmdD6ax4hw0sp/Zxu3WASB22rm8m/Hjz+f+r1dOtPSYTRpCn+2dEFudT3ZsfRU1SZauXs+OouR19oy3JRHVt+Sej9vj8NFa4Mqu3oxfpDx9EDrrTZqsDU3o7PippjwijVBu76Ukmx6Qsf+5XVk2ca2zkxa+dqRcApaSlrzx6YKh2tn9VyenF98VMahuts/+Lk9OL74qSr718kV345fBReajPWLNRmq+5Hm3EyhqXNWbQwBxWHBAIOJw4IIuCDNGCCDxBBIrogclMH4rh/3Mfs1zXZPdvWjroxO9W9nOOei9dHHkng/FcP+5j9mo5yn1X4WaJzh4xDKASpS4ViBcKycLHhccLg1HHOi3poll2fJLoyk81SPQOsLF4QBUZHjH7N0FupkAI/rjUXDUF/6/wCq6pqM19Rx1uUJfSX9yN1hQY+6AGKYC5iY3uBxZG78cOYEX3ipYvCq91e6ulw6piMSt8TxVTvEGYWsOl7E3PNew6ank2IVELOwVVBLMTYKBvJJO4ACqOxRUvp8j0Nblx3PzMOktDxYhAk8ayKGVsri4uu8G39XrPI6opJIVVG8kgAAc9+AFNwmLWVFkjYOjgMrA3DKRcEGtdys5OJjsK0LkrezKRfuXX5JK8GHkP22rX+M2fuivNYGs0Sq2Hwhupusko75eBSPyHgW8pt01CdEcm8TilZsPC0iq2ViCos1g1t5HMwPXXi0royTDTPDMuV0Nj0EczA84I33q5dT+j9no0ORYzyySecXEanydygqzclRWnD1KmMJZFj7z0K2+L7SHir+sntVH8Xh2QujizKWVhxswupFx5QRXS+lMcsEEkrcI0Zz5lBNuu1uuuY5cQWYs29mJYnpLHMT2k1tj3zt3yNMnHhVriSXlbymOKTCLe+ywqBt9ztiAHJ8vcLUcz1jzUZq6oRUFxRyWSc3tmx0Low4nEwwD9rIqm3MnFzfyIG67VcWtHQwl0cWUb8OyyKAO8HcsLdGU/VUP1L6G2mKlxDDuYUyKf7yXjbyhF3/AOIKuDF4ZZEZGF1dSpHSGBBHYarci7/VNeha41C7lp+pzBmoJrNpXAtBPJC3GN2Q+XKSAesWPXXkzVaKSa2VDi4vRJ9OcpTPgcDCTdoFkVx5VKpGbegPrqPZqxZqM1aQioLSN7JOb2zLmq7dUWjdno1XPGeR5D5r5F/hQVRoRmIVBdmIVR0u5CqOskV0/orR4ggiiXhHGiDyhFC367X66482fRRO/Ar6uR67UUUVWFsFQvW8f/FSenD98VNKhWuD9VS+nD99a3h9yI7fsfwULmozVizUZqudlDxPfojEKmJw7McqriMOzE8AqyozE+YAmr/+MjR3jcXafwrnHNRmrntpVj22dVN7qWkjoxtZWjvG4u1j9gqOcqtb2HWJ0wbGWVlID5WWNLgjOS1iSOYAVS2agtWkcWKe9kksuTWkjIDUk1c4BZtKYZW3qrNKRa9zEpZR62U9VRfNUm1a6RWHSuGZzZXLxX6DKpVf4so6xU1rfB6Oelf6LZ0aKrLXdpN0gghU2WV3Z/pCLIQp8l3Bt5BVmKaiusTkgcfhsqECWNs8ZPA7rMhPMGHP0gVV1NKSbLe1OUGolYaudYBwL7Gck4Vze+8nDueLD6B74c3yum97RSBgCCCCLgjeCDwItzWrmHHcnsTC+SXDyqRzbNiD5mUEHqq0tUMuPRTDNC4woBMby3jZG8GqsMzIbk/R381dF8I/dE58ayX2SRKOW/IaPSMa91s5U+TKBchSRmUjvha5HQd/TUhwODWKNI0FkjVUUcbKoAA7BWZawY2RljdkTaMqkqlwudgCQuY7hc2F65W21o6+KT2V/rl5SCPDrhVPdzG7272JTz+kwAHot0VTF69mntKS4jEyyYi4lLEMpuMmXcI8p3gLwt+Na/NVrRHhHRT5E+8lsy5qM1Ys1bDk/or3Vi4MOOEsiq1uaPjIb83cBt/mqRy0tkMIcpJF66rdD+59Gw3FnmvM3T+ksVv5kyCpaaESwAG4DcB0Dop1U0nt7L6K0tFIa5dD7LGpMBunTef7yKyntUqeo1X+ar61t6G2+jXYC7QESjpsu5x6pPZVAZqssee4FTlV8Z7Ml6M1Y70Zq6dnLxJTq40dt9KYcEXWMmZt1xaIXW/+cp9VdFCqi1F6KucViSOGSFfJ+0k+2H1TVuiqrIlyn8Fziw41oWiiioDpCo5y+5PyY3AvBEUV2aMguSFsrBj8kE8B0VI6azDnNZT11Rhra0Ub8R+N8LhvXk/Lo+I/G+Fw3ryfl1db46McXXtH8qZ75x8xJ8ys32CpvETOfw1fsUx8R+N8LhvXk/LpPiPxvhcN68n5dXL77rzLKf8ASf8AmKY2mOiGU9Sj7zCniJjw1fsU78R+N8LhvXk/Lo+I/G+Fw3ryfl1b50y3NBJ1tGPsY0w6Xl5oO2VR9gNZ8RMeGr9io/iPxvhcN68n5dHxIY7wuHHmeUEEbwbiPdVte+0/gF/e3/4isbaSxPNEg6yf5isO+bHhoIz8mIsSmHVMYY2lXuS8bEiQC1nYMq5WPOOF9/PattlrQ++OK8HH9ftUe+GK+YnUD/M1AdBvSKMtaD3divmr2Ue+GK+aOwfjQySACjLUf98sT836h+NHvpiPmfUv40BH9YGrIY1hNhykc+4PmuEkXmLZQSGHTbfwqGHUhjvC4b15Py6tP31n+YfVH40o0zKOKn1P+6mjbOK0iCVEJPbRVfxH43wuG9eT8upPq91YzYHFtPiGia0ZWMRliQznumOZRbuQRz/KqXe/z/Nt/pt7VOXTx5wPUYfzNJXTktMRohF7RvKWtMvKEfR7XH/Csi6dXnKevb7wFQk578VAHVkYXVlKkcxDCxHYTVJyaj8Zc5ZcPluct3kvlubX/R8bWq4k0sp6D5njP2NWcYsW3K3UL/ZW8Jyh5EU64z8ylPiQxvhcN68n5dHxIY3wuG9eT8urtOIHl9VvwpTiF4Zh5ibHsO+pPETI/DVmh5BcmWwOBSBypkzO7lTdS7sTuJANrZeI5qkYoWlqFvfVnQlroFFFFYMhWMxDoHYKyV4tMoTC+XNe3e8TvFAekkAgXsTwF+NugUpQc9a/ERFmhKlrAvdrWNihte43X3DhWGWSVVHyjaVlLW7rZ77HuVPE5RcCgNo+VRc2A6TuG/dxNOAHkqO6YEr4OawZjmjyWUs9g8bGwZVzkEE8LbrUsOMkEsmQyyxiF2OZMrCYEZUjLBcxYZ93AZV377Vtx2jRz09EhsKSORWF1II37xv3g2PDygjqqNaHxk7SxA7Qo0cm0zg2VxkK900aZTvcWAI3V5cG8qIqoZdr7pkGzMZ2eybEOWJNrAZCWDXvw6bU4mvMmNxS3qMjEy7R87TKwmAjRIs0ZhzAA3y2IK3LEsCLbuAuuPxUu0nDvMgULsBFHnDgqLk9yQzZ7jK1gAB03pxM8/4STNSGYAgXFzwF95txsKjcmKnzQ7cvEpw6s+xQsfdJtnQlQxUAbxu33O/cBTMbHiGOEeJc0gimu0y7MKzIli6LfKSR8kW/kXEOf8JQZB00CQdNRXSoeXCRIVkGaVRK0kYZ48hLZjEgyyDOqruBWzA2IpNCNL7mkhiQxPGoMcjA7OZ2ZmJVWW6ITYW4rnIAsoLOPQx3nXWiV5xSPIACSQAASSdwAHEk1FX0ljGG0SMqJhs40ZO7w77rSy796/2hI5ssfzjXo0pDIRjEClgcGoQ5Bd3KThhcAZj8jd5fLTiZ7z+EiDA9FBAqPYyWRZIlYyRw7HeY0LMZhlAVrKxUZbkbt5vc7gKJsVLbD52lWNkfaOI7SbQZNmHVQdmCM5JA4gDdztDmSDKOgdlIYl6BUcjxeI2BtnLmYiEtGAZI+YzLYZFPdXO42ANr7q9WExExhXaZw+1Il7gAoN+6K3yk+TZt5sbnfe2GjKntm3OFQ96OymHR8Z70V5XlfZsUzt3Y3stmCXGYqCO6sL8R9lMWZ7yZCzKIiVLLYiTfYC4Gbhe1tx89YNz0PoeI8VFYzoGH5o7BSJFJnUF3s0eZjuFnBUADdu4tu8lYvdb/AKAOWXNE7PlXusy7PyEj5R4dNDBnGhUHAkeY2+ynDRf039Zvxrze6JMgvn3yMA1sp2YuVLWUkXtbcOjhT1klyd8DtgtyovsiRvsR0E77UMmcYC3ffyPrcazR4e2/M3rE/bXk/SjahSTlKFCw+VuuyE24XuL81/JWXR+IMgMnBDbICLGw4ufPwHkF6A99FFFAFIRS0UAlqTLTqKAbloyU6igG5KMlOooBuSjJTqKAbkoy06igG7MUmzp9FDGhuSjLTqKGRoSjJTqKAbkoEdOooBMtFqWigEtTTCLg23gEA9ANr9th2U+igEy0ZaWigMU2HVxZhcdFPVABYcBTqKAKKKKA/9k="/>
          <p:cNvSpPr>
            <a:spLocks noChangeAspect="1" noChangeArrowheads="1"/>
          </p:cNvSpPr>
          <p:nvPr/>
        </p:nvSpPr>
        <p:spPr bwMode="auto">
          <a:xfrm>
            <a:off x="307975" y="-579438"/>
            <a:ext cx="28575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09600"/>
            <a:ext cx="2286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5739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219200"/>
            <a:ext cx="7680960" cy="4724400"/>
          </a:xfrm>
        </p:spPr>
        <p:txBody>
          <a:bodyPr/>
          <a:lstStyle/>
          <a:p>
            <a:r>
              <a:rPr lang="en-US" dirty="0" smtClean="0"/>
              <a:t>Karl Benz is a German engine designer and car engineer.</a:t>
            </a:r>
            <a:r>
              <a:rPr lang="en-US" dirty="0"/>
              <a:t> </a:t>
            </a:r>
            <a:r>
              <a:rPr lang="en-US" dirty="0" smtClean="0"/>
              <a:t>He is regarded as the inventor of the gas-powered automobile. </a:t>
            </a:r>
          </a:p>
          <a:p>
            <a:r>
              <a:rPr lang="en-US" dirty="0" smtClean="0"/>
              <a:t>Benz began his work on a two-stroke engine, in hopes of finding new income. He received his first patent in 1879. In 1883 he founded Benz &amp; Company to produce industrial engines. He worked on a four-stroke engine which was his “motor carriage”. H designed the engine for a three-wheeled vehicle with an electric ignition, differential gears, and water-cooling. He received a patent for it and in July of 1886, he sold his automobile to the public.</a:t>
            </a:r>
          </a:p>
          <a:p>
            <a:r>
              <a:rPr lang="en-US" dirty="0" smtClean="0"/>
              <a:t>The company was later named Mercedes-Benz after a 1901 Mercedes by Daimler, and Karl Benz’s first automobile in 1886. The 1886 automobile is said to be the first one ever.</a:t>
            </a:r>
          </a:p>
        </p:txBody>
      </p:sp>
      <p:sp>
        <p:nvSpPr>
          <p:cNvPr id="4" name="Rectangle 3"/>
          <p:cNvSpPr/>
          <p:nvPr/>
        </p:nvSpPr>
        <p:spPr>
          <a:xfrm>
            <a:off x="0" y="23244"/>
            <a:ext cx="4648200" cy="1200329"/>
          </a:xfrm>
          <a:prstGeom prst="rect">
            <a:avLst/>
          </a:prstGeom>
          <a:noFill/>
        </p:spPr>
        <p:txBody>
          <a:bodyPr wrap="squar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Karl Benz</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ts4.mm.bing.net/th?id=H.4593657636325919&amp;pid=1.7&amp;w=110&amp;h=169&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52400"/>
            <a:ext cx="1047750" cy="1609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1.mm.bing.net/th?id=H.5056577765967760&amp;pid=1.7&amp;w=259&amp;h=185&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76800"/>
            <a:ext cx="246697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2.mm.bing.net/th?id=H.4947197847538437&amp;pid=1.7&amp;w=265&amp;h=188&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148263"/>
            <a:ext cx="1981200" cy="14055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1.mm.bing.net/th?id=H.4772070567838788&amp;pid=1.7&amp;w=250&amp;h=178&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823708"/>
            <a:ext cx="23812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18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763000" cy="6705600"/>
          </a:xfrm>
        </p:spPr>
        <p:txBody>
          <a:bodyPr/>
          <a:lstStyle/>
          <a:p>
            <a:endParaRPr lang="en-US" sz="1400" dirty="0" smtClean="0">
              <a:hlinkClick r:id="rId2"/>
            </a:endParaRPr>
          </a:p>
          <a:p>
            <a:endParaRPr lang="en-US" sz="1400" dirty="0">
              <a:hlinkClick r:id="rId2"/>
            </a:endParaRPr>
          </a:p>
          <a:p>
            <a:endParaRPr lang="en-US" sz="1400" dirty="0" smtClean="0">
              <a:hlinkClick r:id="rId2"/>
            </a:endParaRPr>
          </a:p>
          <a:p>
            <a:endParaRPr lang="en-US" sz="1400" dirty="0" smtClean="0">
              <a:hlinkClick r:id="rId2"/>
            </a:endParaRPr>
          </a:p>
          <a:p>
            <a:r>
              <a:rPr lang="en-US" sz="2400" dirty="0" smtClean="0">
                <a:hlinkClick r:id="rId2"/>
              </a:rPr>
              <a:t>http</a:t>
            </a:r>
            <a:r>
              <a:rPr lang="en-US" sz="2400" dirty="0">
                <a:hlinkClick r:id="rId2"/>
              </a:rPr>
              <a:t>://</a:t>
            </a:r>
            <a:r>
              <a:rPr lang="en-US" sz="2400" dirty="0" smtClean="0">
                <a:hlinkClick r:id="rId2"/>
              </a:rPr>
              <a:t>education-portal.com/mechanical_engineer.html</a:t>
            </a:r>
            <a:endParaRPr lang="en-US" sz="2400" dirty="0" smtClean="0"/>
          </a:p>
          <a:p>
            <a:r>
              <a:rPr lang="en-US" sz="2400" dirty="0">
                <a:hlinkClick r:id="rId3"/>
              </a:rPr>
              <a:t>http://</a:t>
            </a:r>
            <a:r>
              <a:rPr lang="en-US" sz="2400" dirty="0" smtClean="0">
                <a:hlinkClick r:id="rId3"/>
              </a:rPr>
              <a:t>www1.salary.com/Mechanical-Engineer-I-Salary.html</a:t>
            </a:r>
            <a:endParaRPr lang="en-US" sz="2400" dirty="0" smtClean="0"/>
          </a:p>
          <a:p>
            <a:r>
              <a:rPr lang="en-US" sz="2400" dirty="0">
                <a:hlinkClick r:id="rId4"/>
              </a:rPr>
              <a:t>http://www.discoverengineering.org</a:t>
            </a:r>
            <a:r>
              <a:rPr lang="en-US" sz="2400" dirty="0" smtClean="0">
                <a:hlinkClick r:id="rId4"/>
              </a:rPr>
              <a:t>/</a:t>
            </a:r>
            <a:endParaRPr lang="en-US" sz="2400" dirty="0" smtClean="0"/>
          </a:p>
          <a:p>
            <a:r>
              <a:rPr lang="en-US" sz="2400" dirty="0">
                <a:hlinkClick r:id="rId5"/>
              </a:rPr>
              <a:t>http://www.ge.com/</a:t>
            </a:r>
            <a:r>
              <a:rPr lang="en-US" sz="2400" dirty="0"/>
              <a:t> </a:t>
            </a:r>
          </a:p>
          <a:p>
            <a:r>
              <a:rPr lang="en-US" sz="2400" dirty="0">
                <a:hlinkClick r:id="rId6"/>
              </a:rPr>
              <a:t>http://babcock.com/</a:t>
            </a:r>
            <a:r>
              <a:rPr lang="en-US" sz="2400" dirty="0"/>
              <a:t> </a:t>
            </a:r>
          </a:p>
          <a:p>
            <a:r>
              <a:rPr lang="en-US" sz="2400" dirty="0">
                <a:hlinkClick r:id="rId7"/>
              </a:rPr>
              <a:t>http://www.youtube.com/watch?v=76KyYo0DmUw</a:t>
            </a:r>
            <a:r>
              <a:rPr lang="en-US" sz="2400" dirty="0"/>
              <a:t> </a:t>
            </a:r>
          </a:p>
          <a:p>
            <a:r>
              <a:rPr lang="en-US" sz="2400" dirty="0">
                <a:hlinkClick r:id="rId8"/>
              </a:rPr>
              <a:t>http://www.youtube.com/watch?v=Z5hAy81iDBA</a:t>
            </a:r>
            <a:r>
              <a:rPr lang="en-US" sz="2400" dirty="0"/>
              <a:t> </a:t>
            </a:r>
          </a:p>
          <a:p>
            <a:r>
              <a:rPr lang="en-US" sz="2400" dirty="0">
                <a:solidFill>
                  <a:schemeClr val="bg1"/>
                </a:solidFill>
                <a:hlinkClick r:id="rId9"/>
              </a:rPr>
              <a:t>http://www.youtube.com/watch?v=sv5C5I67SNA</a:t>
            </a:r>
            <a:r>
              <a:rPr lang="en-US" sz="2400" dirty="0">
                <a:solidFill>
                  <a:schemeClr val="bg1"/>
                </a:solidFill>
              </a:rPr>
              <a:t> </a:t>
            </a:r>
            <a:endParaRPr lang="en-US" sz="2400" dirty="0" smtClean="0">
              <a:solidFill>
                <a:schemeClr val="bg1"/>
              </a:solidFill>
            </a:endParaRPr>
          </a:p>
          <a:p>
            <a:r>
              <a:rPr lang="en-US" sz="2400" dirty="0">
                <a:solidFill>
                  <a:schemeClr val="bg1"/>
                </a:solidFill>
                <a:hlinkClick r:id="rId10"/>
              </a:rPr>
              <a:t>http://</a:t>
            </a:r>
            <a:r>
              <a:rPr lang="en-US" sz="2400" dirty="0" smtClean="0">
                <a:solidFill>
                  <a:schemeClr val="bg1"/>
                </a:solidFill>
                <a:hlinkClick r:id="rId10"/>
              </a:rPr>
              <a:t>inventors.about.com/library/inventors/blbenz.htm</a:t>
            </a:r>
            <a:r>
              <a:rPr lang="en-US" sz="2400" dirty="0" smtClean="0">
                <a:solidFill>
                  <a:schemeClr val="bg1"/>
                </a:solidFill>
              </a:rPr>
              <a:t> </a:t>
            </a:r>
            <a:endParaRPr lang="en-US" sz="2400" dirty="0">
              <a:solidFill>
                <a:schemeClr val="bg1"/>
              </a:solidFill>
            </a:endParaRPr>
          </a:p>
          <a:p>
            <a:endParaRPr lang="en-US" sz="2400" dirty="0" smtClean="0"/>
          </a:p>
          <a:p>
            <a:endParaRPr lang="en-US" sz="1400" dirty="0" smtClean="0"/>
          </a:p>
          <a:p>
            <a:endParaRPr lang="en-US" dirty="0"/>
          </a:p>
        </p:txBody>
      </p:sp>
      <p:sp>
        <p:nvSpPr>
          <p:cNvPr id="2" name="Rectangle 1"/>
          <p:cNvSpPr/>
          <p:nvPr/>
        </p:nvSpPr>
        <p:spPr>
          <a:xfrm>
            <a:off x="533400" y="152400"/>
            <a:ext cx="4378122" cy="923330"/>
          </a:xfrm>
          <a:prstGeom prst="rect">
            <a:avLst/>
          </a:prstGeom>
          <a:noFill/>
        </p:spPr>
        <p:txBody>
          <a:bodyPr wrap="none" lIns="91440" tIns="45720" rIns="91440" bIns="45720">
            <a:spAutoFit/>
          </a:bodyPr>
          <a:lstStyle/>
          <a:p>
            <a:pPr algn="ctr"/>
            <a:r>
              <a:rPr lang="en-US"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Bibliography</a:t>
            </a:r>
            <a:endParaRPr lang="en-US" sz="54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70748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8.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213</TotalTime>
  <Words>575</Words>
  <Application>Microsoft Office PowerPoint</Application>
  <PresentationFormat>On-screen Show (4:3)</PresentationFormat>
  <Paragraphs>40</Paragraphs>
  <Slides>8</Slides>
  <Notes>0</Notes>
  <HiddenSlides>0</HiddenSlides>
  <MMClips>0</MMClips>
  <ScaleCrop>false</ScaleCrop>
  <HeadingPairs>
    <vt:vector size="4" baseType="variant">
      <vt:variant>
        <vt:lpstr>Theme</vt:lpstr>
      </vt:variant>
      <vt:variant>
        <vt:i4>8</vt:i4>
      </vt:variant>
      <vt:variant>
        <vt:lpstr>Slide Titles</vt:lpstr>
      </vt:variant>
      <vt:variant>
        <vt:i4>8</vt:i4>
      </vt:variant>
    </vt:vector>
  </HeadingPairs>
  <TitlesOfParts>
    <vt:vector size="16" baseType="lpstr">
      <vt:lpstr>Flow</vt:lpstr>
      <vt:lpstr>Metro</vt:lpstr>
      <vt:lpstr>Trek</vt:lpstr>
      <vt:lpstr>Horizon</vt:lpstr>
      <vt:lpstr>Angles</vt:lpstr>
      <vt:lpstr>NewsPrint</vt:lpstr>
      <vt:lpstr>Mylar</vt:lpstr>
      <vt:lpstr>Apex</vt:lpstr>
      <vt:lpstr>PowerPoint Presentation</vt:lpstr>
      <vt:lpstr>Entering the Field</vt:lpstr>
      <vt:lpstr>Nature of the work and jobs</vt:lpstr>
      <vt:lpstr>General Electric (GE)</vt:lpstr>
      <vt:lpstr>PowerPoint Presentation</vt:lpstr>
      <vt:lpstr>George Babcock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GREULACH</dc:creator>
  <cp:lastModifiedBy>KYLE GREULACH</cp:lastModifiedBy>
  <cp:revision>28</cp:revision>
  <dcterms:created xsi:type="dcterms:W3CDTF">2013-08-22T14:22:19Z</dcterms:created>
  <dcterms:modified xsi:type="dcterms:W3CDTF">2013-08-30T14:29:00Z</dcterms:modified>
</cp:coreProperties>
</file>