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68" r:id="rId4"/>
    <p:sldId id="267" r:id="rId5"/>
    <p:sldId id="266" r:id="rId6"/>
    <p:sldId id="269" r:id="rId7"/>
    <p:sldId id="271" r:id="rId8"/>
    <p:sldId id="272" r:id="rId9"/>
    <p:sldId id="265" r:id="rId10"/>
    <p:sldId id="263" r:id="rId11"/>
    <p:sldId id="261" r:id="rId12"/>
    <p:sldId id="262" r:id="rId13"/>
    <p:sldId id="264" r:id="rId14"/>
    <p:sldId id="258" r:id="rId15"/>
    <p:sldId id="259" r:id="rId16"/>
    <p:sldId id="26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7749-5FE9-44A0-A7D3-ACE1DBF490F0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EF56-AEEA-4D16-BE45-33F32CAD4A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7749-5FE9-44A0-A7D3-ACE1DBF490F0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EF56-AEEA-4D16-BE45-33F32CAD4A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7749-5FE9-44A0-A7D3-ACE1DBF490F0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EF56-AEEA-4D16-BE45-33F32CAD4A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7749-5FE9-44A0-A7D3-ACE1DBF490F0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EF56-AEEA-4D16-BE45-33F32CAD4A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7749-5FE9-44A0-A7D3-ACE1DBF490F0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EF56-AEEA-4D16-BE45-33F32CAD4A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7749-5FE9-44A0-A7D3-ACE1DBF490F0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EF56-AEEA-4D16-BE45-33F32CAD4A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7749-5FE9-44A0-A7D3-ACE1DBF490F0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EF56-AEEA-4D16-BE45-33F32CAD4A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7749-5FE9-44A0-A7D3-ACE1DBF490F0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EF56-AEEA-4D16-BE45-33F32CAD4A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7749-5FE9-44A0-A7D3-ACE1DBF490F0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EF56-AEEA-4D16-BE45-33F32CAD4A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7749-5FE9-44A0-A7D3-ACE1DBF490F0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EF56-AEEA-4D16-BE45-33F32CAD4A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7749-5FE9-44A0-A7D3-ACE1DBF490F0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690EF56-AEEA-4D16-BE45-33F32CAD4A2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0F7749-5FE9-44A0-A7D3-ACE1DBF490F0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90EF56-AEEA-4D16-BE45-33F32CAD4A20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nmedia.foresthills.edu/videos.php?watch=212" TargetMode="External"/><Relationship Id="rId2" Type="http://schemas.openxmlformats.org/officeDocument/2006/relationships/hyperlink" Target="http://onmedia.foresthills.edu/videos.php?watch=21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6" t="21860" r="9295" b="9320"/>
          <a:stretch/>
        </p:blipFill>
        <p:spPr bwMode="auto">
          <a:xfrm>
            <a:off x="0" y="0"/>
            <a:ext cx="9170126" cy="68819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573246">
            <a:off x="-950137" y="858937"/>
            <a:ext cx="6445414" cy="147002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iPhone Case Presentation</a:t>
            </a:r>
            <a:endParaRPr lang="en-US" sz="4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19580703">
            <a:off x="2499171" y="42403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By: Kyle </a:t>
            </a:r>
            <a:r>
              <a:rPr lang="en-US" dirty="0" err="1" smtClean="0">
                <a:solidFill>
                  <a:schemeClr val="bg1"/>
                </a:solidFill>
              </a:rPr>
              <a:t>Greulach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8998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248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Inventor Studio Rendered Images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412" y="1679314"/>
            <a:ext cx="5670214" cy="425266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1" t="13329" r="35212" b="13567"/>
          <a:stretch/>
        </p:blipFill>
        <p:spPr>
          <a:xfrm>
            <a:off x="0" y="2057400"/>
            <a:ext cx="1776548" cy="33419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6" t="13281" r="35212" b="14424"/>
          <a:stretch/>
        </p:blipFill>
        <p:spPr>
          <a:xfrm>
            <a:off x="7380514" y="2094411"/>
            <a:ext cx="1763486" cy="330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715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8" t="23750" r="10737" b="1174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21967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Parts View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0" t="19061" r="29595" b="7446"/>
          <a:stretch/>
        </p:blipFill>
        <p:spPr bwMode="auto">
          <a:xfrm>
            <a:off x="7310846" y="3532534"/>
            <a:ext cx="1828800" cy="331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866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0" t="21788" r="14371" b="9711"/>
          <a:stretch/>
        </p:blipFill>
        <p:spPr bwMode="auto">
          <a:xfrm>
            <a:off x="0" y="0"/>
            <a:ext cx="9144000" cy="687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230666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Back View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7" t="20773" r="28867" b="9510"/>
          <a:stretch/>
        </p:blipFill>
        <p:spPr bwMode="auto">
          <a:xfrm>
            <a:off x="7273834" y="3572514"/>
            <a:ext cx="1841863" cy="328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198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19200"/>
            <a:ext cx="4953000" cy="54102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7100" dirty="0" smtClean="0">
                <a:hlinkClick r:id="rId2"/>
              </a:rPr>
              <a:t>iPhone Parts </a:t>
            </a:r>
          </a:p>
          <a:p>
            <a:pPr marL="0" indent="0" algn="ctr">
              <a:buNone/>
            </a:pPr>
            <a:r>
              <a:rPr lang="en-US" sz="7100" dirty="0" smtClean="0">
                <a:hlinkClick r:id="rId2"/>
              </a:rPr>
              <a:t>Assembly </a:t>
            </a:r>
          </a:p>
          <a:p>
            <a:pPr marL="0" indent="0" algn="ctr">
              <a:buNone/>
            </a:pPr>
            <a:r>
              <a:rPr lang="en-US" sz="7100" dirty="0" smtClean="0">
                <a:hlinkClick r:id="rId2"/>
              </a:rPr>
              <a:t>Video</a:t>
            </a:r>
            <a:endParaRPr lang="en-US" sz="7100" dirty="0" smtClean="0"/>
          </a:p>
          <a:p>
            <a:pPr marL="0" indent="0" algn="ctr">
              <a:buNone/>
            </a:pPr>
            <a:endParaRPr lang="en-US" sz="7100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100" dirty="0" smtClean="0">
                <a:hlinkClick r:id="rId3"/>
              </a:rPr>
              <a:t>iPhone </a:t>
            </a:r>
          </a:p>
          <a:p>
            <a:pPr marL="0" indent="0" algn="ctr">
              <a:buNone/>
            </a:pPr>
            <a:r>
              <a:rPr lang="en-US" sz="7100" dirty="0" smtClean="0">
                <a:hlinkClick r:id="rId3"/>
              </a:rPr>
              <a:t>Rotation </a:t>
            </a:r>
          </a:p>
          <a:p>
            <a:pPr marL="0" indent="0" algn="ctr">
              <a:buNone/>
            </a:pPr>
            <a:r>
              <a:rPr lang="en-US" sz="7100" dirty="0" smtClean="0">
                <a:hlinkClick r:id="rId3"/>
              </a:rPr>
              <a:t>Video</a:t>
            </a:r>
            <a:endParaRPr lang="en-US" sz="71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8" t="14401" r="33985" b="14104"/>
          <a:stretch/>
        </p:blipFill>
        <p:spPr>
          <a:xfrm>
            <a:off x="5715000" y="990600"/>
            <a:ext cx="3200400" cy="51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345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6" t="26921" r="12889" b="705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0" y="27432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Parts with Balloons Blueprint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65930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18226" r="9607" b="8466"/>
          <a:stretch/>
        </p:blipFill>
        <p:spPr bwMode="auto">
          <a:xfrm>
            <a:off x="-55536" y="0"/>
            <a:ext cx="9241834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0" y="3962400"/>
            <a:ext cx="2285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Top Blueprint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82697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3" t="18329" r="6188" b="921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72200" y="38862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Bottom Blueprint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984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1143000"/>
          </a:xfrm>
        </p:spPr>
        <p:txBody>
          <a:bodyPr/>
          <a:lstStyle/>
          <a:p>
            <a:pPr algn="ctr"/>
            <a:r>
              <a:rPr lang="en-US" dirty="0" smtClean="0"/>
              <a:t>The Design Thinking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828800"/>
            <a:ext cx="2209800" cy="4191000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Understand</a:t>
            </a:r>
          </a:p>
          <a:p>
            <a:pPr algn="ctr"/>
            <a:r>
              <a:rPr lang="en-US" dirty="0" smtClean="0"/>
              <a:t>Explore</a:t>
            </a:r>
          </a:p>
          <a:p>
            <a:pPr algn="ctr"/>
            <a:r>
              <a:rPr lang="en-US" dirty="0" smtClean="0"/>
              <a:t>Define</a:t>
            </a:r>
          </a:p>
          <a:p>
            <a:pPr algn="ctr"/>
            <a:r>
              <a:rPr lang="en-US" dirty="0" smtClean="0"/>
              <a:t>Ideate </a:t>
            </a:r>
          </a:p>
          <a:p>
            <a:pPr algn="ctr"/>
            <a:r>
              <a:rPr lang="en-US" dirty="0" smtClean="0"/>
              <a:t>Test</a:t>
            </a:r>
          </a:p>
          <a:p>
            <a:pPr algn="ctr"/>
            <a:r>
              <a:rPr lang="en-US" dirty="0" smtClean="0"/>
              <a:t>Refine</a:t>
            </a:r>
          </a:p>
          <a:p>
            <a:pPr algn="ctr"/>
            <a:r>
              <a:rPr lang="en-US" dirty="0" smtClean="0"/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17847100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Understand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Joe</a:t>
            </a:r>
          </a:p>
          <a:p>
            <a:r>
              <a:rPr lang="en-US" dirty="0" smtClean="0"/>
              <a:t>Likes </a:t>
            </a:r>
            <a:r>
              <a:rPr lang="en-US" dirty="0" smtClean="0"/>
              <a:t>drums</a:t>
            </a:r>
            <a:endParaRPr lang="en-US" dirty="0" smtClean="0"/>
          </a:p>
          <a:p>
            <a:r>
              <a:rPr lang="en-US" dirty="0" smtClean="0"/>
              <a:t>Percussionist</a:t>
            </a:r>
          </a:p>
          <a:p>
            <a:r>
              <a:rPr lang="en-US" dirty="0" smtClean="0"/>
              <a:t>Favorite color: Blue</a:t>
            </a:r>
          </a:p>
          <a:p>
            <a:endParaRPr lang="en-US" dirty="0"/>
          </a:p>
          <a:p>
            <a:r>
              <a:rPr lang="en-US" dirty="0" smtClean="0"/>
              <a:t>Needs something durable to listen to music to and drum as well</a:t>
            </a:r>
          </a:p>
          <a:p>
            <a:r>
              <a:rPr lang="en-US" dirty="0" smtClean="0"/>
              <a:t>Needs the phone to not break if dropped which happens frequently while playing drums</a:t>
            </a:r>
            <a:endParaRPr lang="en-US" dirty="0"/>
          </a:p>
        </p:txBody>
      </p:sp>
      <p:pic>
        <p:nvPicPr>
          <p:cNvPr id="4" name="Picture 2" descr="http://4.bp.blogspot.com/-gDGQ0Eq7l4s/TWOjvN5mf3I/AAAAAAAAAFg/w3f2TqhEfNM/s1600/big+dru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006" y="1176722"/>
            <a:ext cx="4678106" cy="282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550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Explore</a:t>
            </a:r>
            <a:endParaRPr lang="en-US" dirty="0"/>
          </a:p>
        </p:txBody>
      </p:sp>
      <p:pic>
        <p:nvPicPr>
          <p:cNvPr id="1026" name="Picture 2" descr="http://media1.onsugar.com/files/2011/10/41/4/192/1922507/daa594913d8076c1_iPhone4SCases/i/iPhone-4S-Cases-Round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800"/>
            <a:ext cx="41148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adgetsin.com/uploads/2010/11/speck_candyshell_flip_iphone_4_case_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17" y="1981200"/>
            <a:ext cx="41148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.haymarket.net.au/Reviews/20120106125406_iPhone-4s-review-ma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683916"/>
            <a:ext cx="2895600" cy="190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10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Define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8912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Wants:</a:t>
            </a:r>
          </a:p>
          <a:p>
            <a:pPr marL="0" indent="0">
              <a:buNone/>
            </a:pPr>
            <a:r>
              <a:rPr lang="en-US" dirty="0" smtClean="0"/>
              <a:t>	iPhone 4S Case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Blue Color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Thin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Cool Geometric Design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Simple Design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Make sure there are holes for buttons and plugs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Durable when drumming</a:t>
            </a:r>
            <a:endParaRPr lang="en-US" dirty="0"/>
          </a:p>
        </p:txBody>
      </p:sp>
      <p:pic>
        <p:nvPicPr>
          <p:cNvPr id="2050" name="Picture 2" descr="square ch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838200"/>
            <a:ext cx="2617509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caseswill.com/images/v/201107/2088-8239-deep-blue-bench-terrace-pattern-soft-silicone-nonslip-back-case-cover-for-iphone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791" y="1600200"/>
            <a:ext cx="213359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612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453" y="381000"/>
            <a:ext cx="8229600" cy="1143000"/>
          </a:xfrm>
        </p:spPr>
        <p:txBody>
          <a:bodyPr/>
          <a:lstStyle/>
          <a:p>
            <a:r>
              <a:rPr lang="en-US" dirty="0" smtClean="0"/>
              <a:t>Ideate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Made of Silicone</a:t>
            </a:r>
          </a:p>
          <a:p>
            <a:r>
              <a:rPr lang="en-US" dirty="0" smtClean="0"/>
              <a:t>Why?</a:t>
            </a:r>
          </a:p>
          <a:p>
            <a:pPr marL="0" indent="0">
              <a:buNone/>
            </a:pPr>
            <a:r>
              <a:rPr lang="en-US" dirty="0" smtClean="0"/>
              <a:t>Silicone is a half and half between rubber and a hard plastic. The silicone will be the most durable 	because the hard plastic case would break if dropped, but still hold the phone, and a rubber case would break the phone, so the silicone will protect the phone as well as a case that doesn’t break.</a:t>
            </a:r>
          </a:p>
          <a:p>
            <a:pPr marL="0" indent="0">
              <a:buNone/>
            </a:pPr>
            <a:r>
              <a:rPr lang="en-US" dirty="0" smtClean="0"/>
              <a:t>Silicone also is good for gripping. Hopefully the phone will stick to the customers pocket while he is drumming and won’t fall out or slip out easily.</a:t>
            </a:r>
            <a:endParaRPr lang="en-US" dirty="0"/>
          </a:p>
        </p:txBody>
      </p:sp>
      <p:pic>
        <p:nvPicPr>
          <p:cNvPr id="3074" name="Picture 2" descr="http://img.diytrade.com/cdimg/940425/13355705/0/1278241157/Silicone_case_for_iphone_4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33400"/>
            <a:ext cx="3352800" cy="196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437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Pict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0"/>
            <a:ext cx="5105400" cy="7007411"/>
          </a:xfrm>
        </p:spPr>
      </p:pic>
      <p:sp>
        <p:nvSpPr>
          <p:cNvPr id="3" name="Rectangle 2"/>
          <p:cNvSpPr/>
          <p:nvPr/>
        </p:nvSpPr>
        <p:spPr>
          <a:xfrm>
            <a:off x="685800" y="1676400"/>
            <a:ext cx="45040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Test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01000" y="845403"/>
            <a:ext cx="408191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Refine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1241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6" t="21860" r="9295" b="9320"/>
          <a:stretch/>
        </p:blipFill>
        <p:spPr bwMode="auto">
          <a:xfrm>
            <a:off x="1447800" y="1752599"/>
            <a:ext cx="6705600" cy="45959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9376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5" t="13281" r="33069" b="13853"/>
          <a:stretch/>
        </p:blipFill>
        <p:spPr>
          <a:xfrm>
            <a:off x="3042274" y="1898438"/>
            <a:ext cx="3037114" cy="4959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6" t="19854" r="32947" b="20234"/>
          <a:stretch/>
        </p:blipFill>
        <p:spPr>
          <a:xfrm>
            <a:off x="-28303" y="1143000"/>
            <a:ext cx="3070577" cy="41899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2" t="19282" r="32426" b="20235"/>
          <a:stretch/>
        </p:blipFill>
        <p:spPr>
          <a:xfrm>
            <a:off x="5937069" y="1192298"/>
            <a:ext cx="3206931" cy="411394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304800"/>
            <a:ext cx="8229600" cy="624840"/>
          </a:xfrm>
          <a:prstGeom prst="rect">
            <a:avLst/>
          </a:prstGeom>
        </p:spPr>
        <p:txBody>
          <a:bodyPr vert="horz" lIns="0" rIns="0" bIns="0" anchor="b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/>
              <a:t>Inventor Studio Rendered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47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4771</TotalTime>
  <Words>113</Words>
  <Application>Microsoft Office PowerPoint</Application>
  <PresentationFormat>On-screen Show (4:3)</PresentationFormat>
  <Paragraphs>53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iPhone Case Presentation</vt:lpstr>
      <vt:lpstr>The Design Thinking Process</vt:lpstr>
      <vt:lpstr>Understand</vt:lpstr>
      <vt:lpstr>Explore</vt:lpstr>
      <vt:lpstr>Define</vt:lpstr>
      <vt:lpstr>Ideate</vt:lpstr>
      <vt:lpstr>PowerPoint Presentation</vt:lpstr>
      <vt:lpstr>Solution</vt:lpstr>
      <vt:lpstr>PowerPoint Presentation</vt:lpstr>
      <vt:lpstr>Inventor Studio Rendered Images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Greulach</dc:creator>
  <cp:lastModifiedBy>Greulach</cp:lastModifiedBy>
  <cp:revision>41</cp:revision>
  <dcterms:created xsi:type="dcterms:W3CDTF">2013-10-24T22:13:59Z</dcterms:created>
  <dcterms:modified xsi:type="dcterms:W3CDTF">2013-10-30T14:43:39Z</dcterms:modified>
</cp:coreProperties>
</file>