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3" r:id="rId12"/>
    <p:sldId id="267" r:id="rId13"/>
    <p:sldId id="268" r:id="rId14"/>
    <p:sldId id="269" r:id="rId15"/>
    <p:sldId id="270" r:id="rId16"/>
    <p:sldId id="271" r:id="rId17"/>
    <p:sldId id="266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FFF7-C94E-4930-A7A4-C7B175692103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D002-B54E-4607-A606-1A0F8F4C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8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FFF7-C94E-4930-A7A4-C7B175692103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D002-B54E-4607-A606-1A0F8F4C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FFF7-C94E-4930-A7A4-C7B175692103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D002-B54E-4607-A606-1A0F8F4C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95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FFF7-C94E-4930-A7A4-C7B175692103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D002-B54E-4607-A606-1A0F8F4C489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52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FFF7-C94E-4930-A7A4-C7B175692103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D002-B54E-4607-A606-1A0F8F4C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20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FFF7-C94E-4930-A7A4-C7B175692103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D002-B54E-4607-A606-1A0F8F4C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30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FFF7-C94E-4930-A7A4-C7B175692103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D002-B54E-4607-A606-1A0F8F4C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1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FFF7-C94E-4930-A7A4-C7B175692103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D002-B54E-4607-A606-1A0F8F4C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18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FFF7-C94E-4930-A7A4-C7B175692103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D002-B54E-4607-A606-1A0F8F4C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5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FFF7-C94E-4930-A7A4-C7B175692103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D002-B54E-4607-A606-1A0F8F4C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2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FFF7-C94E-4930-A7A4-C7B175692103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D002-B54E-4607-A606-1A0F8F4C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7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FFF7-C94E-4930-A7A4-C7B175692103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D002-B54E-4607-A606-1A0F8F4C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9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FFF7-C94E-4930-A7A4-C7B175692103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D002-B54E-4607-A606-1A0F8F4C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FFF7-C94E-4930-A7A4-C7B175692103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D002-B54E-4607-A606-1A0F8F4C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0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FFF7-C94E-4930-A7A4-C7B175692103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D002-B54E-4607-A606-1A0F8F4C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83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FFF7-C94E-4930-A7A4-C7B175692103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D002-B54E-4607-A606-1A0F8F4C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8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FFF7-C94E-4930-A7A4-C7B175692103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D002-B54E-4607-A606-1A0F8F4C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1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844FFF7-C94E-4930-A7A4-C7B175692103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AD002-B54E-4607-A606-1A0F8F4C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22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Engineering Capstone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9515920" cy="861420"/>
          </a:xfrm>
        </p:spPr>
        <p:txBody>
          <a:bodyPr/>
          <a:lstStyle/>
          <a:p>
            <a:r>
              <a:rPr lang="en-US" dirty="0" smtClean="0"/>
              <a:t>By: Kyle </a:t>
            </a:r>
            <a:r>
              <a:rPr lang="en-US" dirty="0" err="1" smtClean="0"/>
              <a:t>Greulach</a:t>
            </a:r>
            <a:r>
              <a:rPr lang="en-US" dirty="0" smtClean="0"/>
              <a:t>, Grant Gallagher, Ross King, and Daniel </a:t>
            </a:r>
            <a:r>
              <a:rPr lang="en-US" dirty="0" err="1" smtClean="0"/>
              <a:t>Luddeke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157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522" y="2069891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746951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1923" y="1559773"/>
            <a:ext cx="6781732" cy="3814723"/>
          </a:xfrm>
        </p:spPr>
      </p:pic>
    </p:spTree>
    <p:extLst>
      <p:ext uri="{BB962C8B-B14F-4D97-AF65-F5344CB8AC3E}">
        <p14:creationId xmlns:p14="http://schemas.microsoft.com/office/powerpoint/2010/main" val="499476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713" y="2101773"/>
            <a:ext cx="5104686" cy="38285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54564" y="1819552"/>
            <a:ext cx="5332555" cy="39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7784" y="1975251"/>
            <a:ext cx="5288716" cy="39665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6156" y="1968755"/>
            <a:ext cx="5296140" cy="397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73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3849" y="1070919"/>
            <a:ext cx="6312383" cy="4734287"/>
          </a:xfrm>
        </p:spPr>
      </p:pic>
    </p:spTree>
    <p:extLst>
      <p:ext uri="{BB962C8B-B14F-4D97-AF65-F5344CB8AC3E}">
        <p14:creationId xmlns:p14="http://schemas.microsoft.com/office/powerpoint/2010/main" val="2743539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Finished Trebuchet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6950" y="2155244"/>
            <a:ext cx="4955162" cy="37163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14237" y="1498529"/>
            <a:ext cx="5284637" cy="39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62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0143" y="1952943"/>
            <a:ext cx="5594349" cy="41957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9973" y="2052336"/>
            <a:ext cx="4805362" cy="360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87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17434" y="1129862"/>
            <a:ext cx="6323886" cy="4742914"/>
          </a:xfrm>
        </p:spPr>
      </p:pic>
      <p:sp>
        <p:nvSpPr>
          <p:cNvPr id="5" name="TextBox 4"/>
          <p:cNvSpPr txBox="1"/>
          <p:nvPr/>
        </p:nvSpPr>
        <p:spPr>
          <a:xfrm>
            <a:off x="1285336" y="2624156"/>
            <a:ext cx="2639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using 50 </a:t>
            </a:r>
            <a:r>
              <a:rPr lang="en-US" dirty="0" err="1" smtClean="0"/>
              <a:t>lbs</a:t>
            </a:r>
            <a:r>
              <a:rPr lang="en-US" dirty="0" smtClean="0"/>
              <a:t> of counterweight, we thought it would be a good idea to try 75 </a:t>
            </a:r>
            <a:r>
              <a:rPr lang="en-US" dirty="0" err="1" smtClean="0"/>
              <a:t>lbs</a:t>
            </a:r>
            <a:r>
              <a:rPr lang="en-US" dirty="0" smtClean="0"/>
              <a:t>! But that was a bad idea……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304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out the video on our website to see our test throw!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21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knew we had to do an awesome Engineering Capstone project because it was our senior year so we wanted to make it big</a:t>
            </a:r>
          </a:p>
          <a:p>
            <a:r>
              <a:rPr lang="en-US" dirty="0" smtClean="0"/>
              <a:t>We had many ideas in mind but thought that building something huge would be the coolest thing to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researching a bunch of capstone projects, we decided to keep it simple and do something we sort of already knew how to do</a:t>
            </a:r>
          </a:p>
          <a:p>
            <a:r>
              <a:rPr lang="en-US" dirty="0" smtClean="0"/>
              <a:t>Some of these things we already knew how to do were more upscale and bigger than the projects that we have been doing in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7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we had just come back from the Wright State Trebuchet Competition with poor results, we decided to try and build a bigger trebuchet</a:t>
            </a:r>
          </a:p>
          <a:p>
            <a:r>
              <a:rPr lang="en-US" dirty="0" smtClean="0"/>
              <a:t>We wanted to fire something bigger than just a small squash ball</a:t>
            </a:r>
          </a:p>
          <a:p>
            <a:r>
              <a:rPr lang="en-US" dirty="0" smtClean="0"/>
              <a:t>The requirement for the trebuchet is that it had to be taller than all of the people working on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26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only restrictions we had on the trebuchet was that it had to be taller than anyone in the group</a:t>
            </a:r>
          </a:p>
          <a:p>
            <a:r>
              <a:rPr lang="en-US" dirty="0" smtClean="0"/>
              <a:t>We thought that going to Home Depot and asking the employees exactly what materials we should use to built this massive trebuchet, so we did just that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48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416" y="2159283"/>
            <a:ext cx="4782632" cy="35869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71263" y="1281795"/>
            <a:ext cx="5975663" cy="448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21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9393" y="1986548"/>
            <a:ext cx="5256090" cy="39420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8616" y="1681940"/>
            <a:ext cx="5604213" cy="420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1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915" y="978226"/>
            <a:ext cx="7325948" cy="5494461"/>
          </a:xfrm>
        </p:spPr>
      </p:pic>
    </p:spTree>
    <p:extLst>
      <p:ext uri="{BB962C8B-B14F-4D97-AF65-F5344CB8AC3E}">
        <p14:creationId xmlns:p14="http://schemas.microsoft.com/office/powerpoint/2010/main" val="3547921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34" y="1231489"/>
            <a:ext cx="6700717" cy="5025538"/>
          </a:xfrm>
        </p:spPr>
      </p:pic>
    </p:spTree>
    <p:extLst>
      <p:ext uri="{BB962C8B-B14F-4D97-AF65-F5344CB8AC3E}">
        <p14:creationId xmlns:p14="http://schemas.microsoft.com/office/powerpoint/2010/main" val="2768163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1441</TotalTime>
  <Words>274</Words>
  <Application>Microsoft Office PowerPoint</Application>
  <PresentationFormat>Widescreen</PresentationFormat>
  <Paragraphs>30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</vt:lpstr>
      <vt:lpstr>Engineering Capstone Project</vt:lpstr>
      <vt:lpstr>Understanding</vt:lpstr>
      <vt:lpstr>Explore</vt:lpstr>
      <vt:lpstr>Define</vt:lpstr>
      <vt:lpstr>Ideate</vt:lpstr>
      <vt:lpstr>Building</vt:lpstr>
      <vt:lpstr>Building</vt:lpstr>
      <vt:lpstr>Building</vt:lpstr>
      <vt:lpstr>Building</vt:lpstr>
      <vt:lpstr>Building</vt:lpstr>
      <vt:lpstr>Building</vt:lpstr>
      <vt:lpstr>Building</vt:lpstr>
      <vt:lpstr>Building</vt:lpstr>
      <vt:lpstr>Building</vt:lpstr>
      <vt:lpstr>Finished Trebuchet</vt:lpstr>
      <vt:lpstr>Sling</vt:lpstr>
      <vt:lpstr>Axle</vt:lpstr>
      <vt:lpstr>The Testing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Capstone Project</dc:title>
  <dc:creator>Kyle</dc:creator>
  <cp:lastModifiedBy>Kyle</cp:lastModifiedBy>
  <cp:revision>12</cp:revision>
  <dcterms:created xsi:type="dcterms:W3CDTF">2015-05-26T13:33:15Z</dcterms:created>
  <dcterms:modified xsi:type="dcterms:W3CDTF">2015-05-27T13:34:49Z</dcterms:modified>
</cp:coreProperties>
</file>