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1" r:id="rId3"/>
    <p:sldId id="262" r:id="rId4"/>
    <p:sldId id="263" r:id="rId5"/>
    <p:sldId id="264" r:id="rId6"/>
    <p:sldId id="270" r:id="rId7"/>
    <p:sldId id="267" r:id="rId8"/>
    <p:sldId id="268" r:id="rId9"/>
    <p:sldId id="269" r:id="rId10"/>
    <p:sldId id="257" r:id="rId11"/>
    <p:sldId id="258" r:id="rId12"/>
    <p:sldId id="259" r:id="rId13"/>
    <p:sldId id="260" r:id="rId14"/>
    <p:sldId id="265" r:id="rId15"/>
    <p:sldId id="271"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2BECC6-1D67-4A50-8D04-218CB69B115B}" type="datetimeFigureOut">
              <a:rPr lang="en-US" smtClean="0"/>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9B8649C0-29FD-4BA0-A694-BAF32612B1D7}" type="slidenum">
              <a:rPr lang="en-US" smtClean="0"/>
              <a:t>‹#›</a:t>
            </a:fld>
            <a:endParaRPr lang="en-US"/>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BECC6-1D67-4A50-8D04-218CB69B115B}" type="datetimeFigureOut">
              <a:rPr lang="en-US" smtClean="0"/>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649C0-29FD-4BA0-A694-BAF32612B1D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BECC6-1D67-4A50-8D04-218CB69B115B}" type="datetimeFigureOut">
              <a:rPr lang="en-US" smtClean="0"/>
              <a:t>3/8/2014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8649C0-29FD-4BA0-A694-BAF32612B1D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2BECC6-1D67-4A50-8D04-218CB69B115B}" type="datetimeFigureOut">
              <a:rPr lang="en-US" smtClean="0"/>
              <a:t>3/8/2014</a:t>
            </a:fld>
            <a:endParaRPr lang="en-US"/>
          </a:p>
        </p:txBody>
      </p:sp>
      <p:sp>
        <p:nvSpPr>
          <p:cNvPr id="10" name="Slide Number Placeholder 9"/>
          <p:cNvSpPr>
            <a:spLocks noGrp="1"/>
          </p:cNvSpPr>
          <p:nvPr>
            <p:ph type="sldNum" sz="quarter" idx="11"/>
          </p:nvPr>
        </p:nvSpPr>
        <p:spPr/>
        <p:txBody>
          <a:bodyPr/>
          <a:lstStyle/>
          <a:p>
            <a:fld id="{9B8649C0-29FD-4BA0-A694-BAF32612B1D7}"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fld id="{322BECC6-1D67-4A50-8D04-218CB69B115B}" type="datetimeFigureOut">
              <a:rPr lang="en-US" smtClean="0"/>
              <a:t>3/8/2014</a:t>
            </a:fld>
            <a:endParaRPr lang="en-US"/>
          </a:p>
        </p:txBody>
      </p:sp>
      <p:sp>
        <p:nvSpPr>
          <p:cNvPr id="20" name="Slide Number Placeholder 19"/>
          <p:cNvSpPr>
            <a:spLocks noGrp="1"/>
          </p:cNvSpPr>
          <p:nvPr>
            <p:ph type="sldNum" sz="quarter" idx="11"/>
          </p:nvPr>
        </p:nvSpPr>
        <p:spPr/>
        <p:txBody>
          <a:bodyPr/>
          <a:lstStyle/>
          <a:p>
            <a:fld id="{9B8649C0-29FD-4BA0-A694-BAF32612B1D7}"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322BECC6-1D67-4A50-8D04-218CB69B115B}" type="datetimeFigureOut">
              <a:rPr lang="en-US" smtClean="0"/>
              <a:t>3/8/2014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649C0-29FD-4BA0-A694-BAF32612B1D7}" type="slidenum">
              <a:rPr lang="en-US" smtClean="0"/>
              <a:t>‹#›</a:t>
            </a:fld>
            <a:endParaRPr lang="en-US"/>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22BECC6-1D67-4A50-8D04-218CB69B115B}" type="datetimeFigureOut">
              <a:rPr lang="en-US" smtClean="0"/>
              <a:t>3/8/2014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8649C0-29FD-4BA0-A694-BAF32612B1D7}" type="slidenum">
              <a:rPr lang="en-US" smtClean="0"/>
              <a:t>‹#›</a:t>
            </a:fld>
            <a:endParaRPr lang="en-US"/>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2BECC6-1D67-4A50-8D04-218CB69B115B}" type="datetimeFigureOut">
              <a:rPr lang="en-US" smtClean="0"/>
              <a:t>3/8/2014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8649C0-29FD-4BA0-A694-BAF32612B1D7}"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22BECC6-1D67-4A50-8D04-218CB69B115B}" type="datetimeFigureOut">
              <a:rPr lang="en-US" smtClean="0"/>
              <a:t>3/8/2014</a:t>
            </a:fld>
            <a:endParaRPr lang="en-US"/>
          </a:p>
        </p:txBody>
      </p:sp>
      <p:sp>
        <p:nvSpPr>
          <p:cNvPr id="6" name="Slide Number Placeholder 5"/>
          <p:cNvSpPr>
            <a:spLocks noGrp="1"/>
          </p:cNvSpPr>
          <p:nvPr>
            <p:ph type="sldNum" sz="quarter" idx="11"/>
          </p:nvPr>
        </p:nvSpPr>
        <p:spPr/>
        <p:txBody>
          <a:bodyPr/>
          <a:lstStyle/>
          <a:p>
            <a:fld id="{9B8649C0-29FD-4BA0-A694-BAF32612B1D7}"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322BECC6-1D67-4A50-8D04-218CB69B115B}" type="datetimeFigureOut">
              <a:rPr lang="en-US" smtClean="0"/>
              <a:t>3/8/2014</a:t>
            </a:fld>
            <a:endParaRPr lang="en-US"/>
          </a:p>
        </p:txBody>
      </p:sp>
      <p:sp>
        <p:nvSpPr>
          <p:cNvPr id="10" name="Slide Number Placeholder 9"/>
          <p:cNvSpPr>
            <a:spLocks noGrp="1"/>
          </p:cNvSpPr>
          <p:nvPr>
            <p:ph type="sldNum" sz="quarter" idx="15"/>
          </p:nvPr>
        </p:nvSpPr>
        <p:spPr/>
        <p:txBody>
          <a:bodyPr/>
          <a:lstStyle/>
          <a:p>
            <a:fld id="{9B8649C0-29FD-4BA0-A694-BAF32612B1D7}"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BECC6-1D67-4A50-8D04-218CB69B115B}" type="datetimeFigureOut">
              <a:rPr lang="en-US" smtClean="0"/>
              <a:t>3/8/2014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8649C0-29FD-4BA0-A694-BAF32612B1D7}"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9B8649C0-29FD-4BA0-A694-BAF32612B1D7}" type="slidenum">
              <a:rPr lang="en-US" smtClean="0"/>
              <a:t>‹#›</a:t>
            </a:fld>
            <a:endParaRPr lang="en-US"/>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322BECC6-1D67-4A50-8D04-218CB69B115B}" type="datetimeFigureOut">
              <a:rPr lang="en-US" smtClean="0"/>
              <a:t>3/8/2014</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85800"/>
            <a:ext cx="9144000" cy="1551916"/>
          </a:xfrm>
        </p:spPr>
        <p:txBody>
          <a:bodyPr/>
          <a:lstStyle/>
          <a:p>
            <a:r>
              <a:rPr lang="en-US" sz="9600" dirty="0" smtClean="0"/>
              <a:t>CO2 Car Project</a:t>
            </a:r>
            <a:endParaRPr lang="en-US" sz="9600" dirty="0"/>
          </a:p>
        </p:txBody>
      </p:sp>
      <p:sp>
        <p:nvSpPr>
          <p:cNvPr id="3" name="Subtitle 2"/>
          <p:cNvSpPr>
            <a:spLocks noGrp="1"/>
          </p:cNvSpPr>
          <p:nvPr>
            <p:ph type="subTitle" idx="1"/>
          </p:nvPr>
        </p:nvSpPr>
        <p:spPr>
          <a:xfrm>
            <a:off x="1219200" y="2286000"/>
            <a:ext cx="7315200" cy="1752600"/>
          </a:xfrm>
        </p:spPr>
        <p:txBody>
          <a:bodyPr>
            <a:normAutofit/>
          </a:bodyPr>
          <a:lstStyle/>
          <a:p>
            <a:r>
              <a:rPr lang="en-US" sz="3600" dirty="0" smtClean="0">
                <a:solidFill>
                  <a:schemeClr val="tx2">
                    <a:lumMod val="50000"/>
                  </a:schemeClr>
                </a:solidFill>
              </a:rPr>
              <a:t>By: Kyle </a:t>
            </a:r>
            <a:r>
              <a:rPr lang="en-US" sz="3600" dirty="0" err="1" smtClean="0">
                <a:solidFill>
                  <a:schemeClr val="tx2">
                    <a:lumMod val="50000"/>
                  </a:schemeClr>
                </a:solidFill>
              </a:rPr>
              <a:t>Greulach</a:t>
            </a:r>
            <a:r>
              <a:rPr lang="en-US" sz="3600" dirty="0" smtClean="0">
                <a:solidFill>
                  <a:schemeClr val="tx2">
                    <a:lumMod val="50000"/>
                  </a:schemeClr>
                </a:solidFill>
              </a:rPr>
              <a:t> and Andrew Brokaw</a:t>
            </a:r>
            <a:endParaRPr lang="en-US" sz="3600" dirty="0">
              <a:solidFill>
                <a:schemeClr val="tx2">
                  <a:lumMod val="50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352800"/>
            <a:ext cx="5788550" cy="3263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414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7696200" cy="1143000"/>
          </a:xfrm>
        </p:spPr>
        <p:txBody>
          <a:bodyPr/>
          <a:lstStyle/>
          <a:p>
            <a:r>
              <a:rPr lang="en-US" sz="4800" dirty="0" smtClean="0"/>
              <a:t>Flow Design 10 m/s – Full Car</a:t>
            </a:r>
            <a:endParaRPr lang="en-US" sz="4800"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7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5291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7696200" cy="1143000"/>
          </a:xfrm>
        </p:spPr>
        <p:txBody>
          <a:bodyPr/>
          <a:lstStyle/>
          <a:p>
            <a:r>
              <a:rPr lang="en-US" sz="4800" dirty="0" smtClean="0"/>
              <a:t>Flow Design 25 m/s – Full Car</a:t>
            </a:r>
            <a:endParaRPr lang="en-US" sz="4800"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21771"/>
            <a:ext cx="9326763" cy="4974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703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257800"/>
            <a:ext cx="8229600" cy="1143000"/>
          </a:xfrm>
        </p:spPr>
        <p:txBody>
          <a:bodyPr/>
          <a:lstStyle/>
          <a:p>
            <a:r>
              <a:rPr lang="en-US" sz="4800" dirty="0" smtClean="0"/>
              <a:t>Flow Design 10 m/s – Body only</a:t>
            </a:r>
            <a:endParaRPr lang="en-US" sz="4800"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08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444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257800"/>
            <a:ext cx="8229600" cy="1143000"/>
          </a:xfrm>
        </p:spPr>
        <p:txBody>
          <a:bodyPr/>
          <a:lstStyle/>
          <a:p>
            <a:r>
              <a:rPr lang="en-US" sz="4800" dirty="0" smtClean="0"/>
              <a:t>Flow Design 25 m/s – Body only</a:t>
            </a:r>
            <a:endParaRPr lang="en-US" sz="4800"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0"/>
            <a:ext cx="9285946"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207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486400"/>
            <a:ext cx="7239000" cy="1143000"/>
          </a:xfrm>
        </p:spPr>
        <p:txBody>
          <a:bodyPr/>
          <a:lstStyle/>
          <a:p>
            <a:r>
              <a:rPr lang="en-US" dirty="0" smtClean="0"/>
              <a:t>Prototype</a:t>
            </a:r>
            <a:endParaRPr lang="en-US" dirty="0"/>
          </a:p>
        </p:txBody>
      </p:sp>
      <p:sp>
        <p:nvSpPr>
          <p:cNvPr id="3" name="Content Placeholder 2"/>
          <p:cNvSpPr>
            <a:spLocks noGrp="1"/>
          </p:cNvSpPr>
          <p:nvPr>
            <p:ph idx="1"/>
          </p:nvPr>
        </p:nvSpPr>
        <p:spPr/>
        <p:txBody>
          <a:bodyPr/>
          <a:lstStyle/>
          <a:p>
            <a:endParaRPr lang="en-US"/>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
            <a:ext cx="8153400" cy="4596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657600"/>
            <a:ext cx="351447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3073179"/>
            <a:ext cx="2133600" cy="378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293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a:t>
            </a:r>
            <a:endParaRPr lang="en-US" dirty="0"/>
          </a:p>
        </p:txBody>
      </p:sp>
      <p:sp>
        <p:nvSpPr>
          <p:cNvPr id="3" name="Content Placeholder 2"/>
          <p:cNvSpPr>
            <a:spLocks noGrp="1"/>
          </p:cNvSpPr>
          <p:nvPr>
            <p:ph idx="1"/>
          </p:nvPr>
        </p:nvSpPr>
        <p:spPr/>
        <p:txBody>
          <a:bodyPr>
            <a:normAutofit lnSpcReduction="10000"/>
          </a:bodyPr>
          <a:lstStyle/>
          <a:p>
            <a:r>
              <a:rPr lang="en-US" dirty="0" smtClean="0"/>
              <a:t>Wind Tunnel Test (Cut out weight): -0.269 N</a:t>
            </a:r>
          </a:p>
          <a:p>
            <a:endParaRPr lang="en-US" dirty="0" smtClean="0"/>
          </a:p>
          <a:p>
            <a:r>
              <a:rPr lang="en-US" dirty="0" smtClean="0"/>
              <a:t>Front Wheel Test: 7.7 seconds</a:t>
            </a:r>
          </a:p>
          <a:p>
            <a:endParaRPr lang="en-US" dirty="0" smtClean="0"/>
          </a:p>
          <a:p>
            <a:r>
              <a:rPr lang="en-US" dirty="0" smtClean="0"/>
              <a:t>Back Wheel Test: 10.1 seconds</a:t>
            </a:r>
          </a:p>
          <a:p>
            <a:endParaRPr lang="en-US" dirty="0" smtClean="0"/>
          </a:p>
          <a:p>
            <a:r>
              <a:rPr lang="en-US" dirty="0" smtClean="0"/>
              <a:t>First Run: 2.343 seconds</a:t>
            </a:r>
          </a:p>
          <a:p>
            <a:endParaRPr lang="en-US" dirty="0" smtClean="0"/>
          </a:p>
          <a:p>
            <a:r>
              <a:rPr lang="en-US" dirty="0" smtClean="0"/>
              <a:t>Last Run: 1.813 seconds</a:t>
            </a:r>
            <a:endParaRPr lang="en-US" dirty="0"/>
          </a:p>
        </p:txBody>
      </p:sp>
    </p:spTree>
    <p:extLst>
      <p:ext uri="{BB962C8B-B14F-4D97-AF65-F5344CB8AC3E}">
        <p14:creationId xmlns:p14="http://schemas.microsoft.com/office/powerpoint/2010/main" val="2290848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257800"/>
            <a:ext cx="7239000" cy="1143000"/>
          </a:xfrm>
        </p:spPr>
        <p:txBody>
          <a:bodyPr/>
          <a:lstStyle/>
          <a:p>
            <a:r>
              <a:rPr lang="en-US" dirty="0" smtClean="0"/>
              <a:t>Refine</a:t>
            </a:r>
            <a:endParaRPr lang="en-US" dirty="0"/>
          </a:p>
        </p:txBody>
      </p:sp>
      <p:sp>
        <p:nvSpPr>
          <p:cNvPr id="3" name="Content Placeholder 2"/>
          <p:cNvSpPr>
            <a:spLocks noGrp="1"/>
          </p:cNvSpPr>
          <p:nvPr>
            <p:ph idx="1"/>
          </p:nvPr>
        </p:nvSpPr>
        <p:spPr>
          <a:xfrm>
            <a:off x="381000" y="15240"/>
            <a:ext cx="7467600" cy="4419600"/>
          </a:xfrm>
        </p:spPr>
        <p:txBody>
          <a:bodyPr/>
          <a:lstStyle/>
          <a:p>
            <a:r>
              <a:rPr lang="en-US" dirty="0" smtClean="0"/>
              <a:t>After we saw our car and all the others cars run for the first time, we concluded that the weight is a big factor in racing CO2 cars. We decided to cut the weight down progressively. In the end, we went all the way from 129 grams to 73 grams in weight and our car was a whopping 0.5 seconds faster. Although it was less way less aerodynamic, it weighted less and made up for it.</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962400"/>
            <a:ext cx="4571999" cy="2577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087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a:t>
            </a:r>
            <a:endParaRPr lang="en-US" dirty="0"/>
          </a:p>
        </p:txBody>
      </p:sp>
      <p:sp>
        <p:nvSpPr>
          <p:cNvPr id="3" name="Content Placeholder 2"/>
          <p:cNvSpPr>
            <a:spLocks noGrp="1"/>
          </p:cNvSpPr>
          <p:nvPr>
            <p:ph idx="1"/>
          </p:nvPr>
        </p:nvSpPr>
        <p:spPr/>
        <p:txBody>
          <a:bodyPr/>
          <a:lstStyle/>
          <a:p>
            <a:r>
              <a:rPr lang="en-US" dirty="0" smtClean="0"/>
              <a:t>We read all the height and weight restrictions for what our car could and could not be</a:t>
            </a:r>
          </a:p>
          <a:p>
            <a:r>
              <a:rPr lang="en-US" dirty="0" smtClean="0"/>
              <a:t>We thought that in the beginning that the most aerodynamic car would win</a:t>
            </a:r>
          </a:p>
          <a:p>
            <a:r>
              <a:rPr lang="en-US" dirty="0" smtClean="0"/>
              <a:t>We knew we had to keep the weight low to run fast</a:t>
            </a:r>
          </a:p>
        </p:txBody>
      </p:sp>
    </p:spTree>
    <p:extLst>
      <p:ext uri="{BB962C8B-B14F-4D97-AF65-F5344CB8AC3E}">
        <p14:creationId xmlns:p14="http://schemas.microsoft.com/office/powerpoint/2010/main" val="3036110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a:t>
            </a:r>
            <a:endParaRPr lang="en-US" dirty="0"/>
          </a:p>
        </p:txBody>
      </p:sp>
      <p:sp>
        <p:nvSpPr>
          <p:cNvPr id="3" name="Content Placeholder 2"/>
          <p:cNvSpPr>
            <a:spLocks noGrp="1"/>
          </p:cNvSpPr>
          <p:nvPr>
            <p:ph idx="1"/>
          </p:nvPr>
        </p:nvSpPr>
        <p:spPr/>
        <p:txBody>
          <a:bodyPr/>
          <a:lstStyle/>
          <a:p>
            <a:r>
              <a:rPr lang="en-US" dirty="0" smtClean="0"/>
              <a:t>We had done some work with pinewood derby cars in the past and had had two championship winning designs from 1</a:t>
            </a:r>
            <a:r>
              <a:rPr lang="en-US" baseline="30000" dirty="0" smtClean="0"/>
              <a:t>st</a:t>
            </a:r>
            <a:r>
              <a:rPr lang="en-US" dirty="0" smtClean="0"/>
              <a:t>-6</a:t>
            </a:r>
            <a:r>
              <a:rPr lang="en-US" baseline="30000" dirty="0" smtClean="0"/>
              <a:t>th</a:t>
            </a:r>
            <a:r>
              <a:rPr lang="en-US" dirty="0" smtClean="0"/>
              <a:t> grade</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778831"/>
            <a:ext cx="3357562" cy="2519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847947"/>
            <a:ext cx="19240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146317"/>
            <a:ext cx="2379345" cy="1784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3953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a:t>
            </a:r>
            <a:endParaRPr lang="en-US" dirty="0"/>
          </a:p>
        </p:txBody>
      </p:sp>
      <p:sp>
        <p:nvSpPr>
          <p:cNvPr id="3" name="Content Placeholder 2"/>
          <p:cNvSpPr>
            <a:spLocks noGrp="1"/>
          </p:cNvSpPr>
          <p:nvPr>
            <p:ph idx="1"/>
          </p:nvPr>
        </p:nvSpPr>
        <p:spPr/>
        <p:txBody>
          <a:bodyPr/>
          <a:lstStyle/>
          <a:p>
            <a:r>
              <a:rPr lang="en-US" dirty="0" smtClean="0"/>
              <a:t>We wanted to go with the simplest design that we could because overthinking a design could lead to problems in the end</a:t>
            </a:r>
          </a:p>
          <a:p>
            <a:r>
              <a:rPr lang="en-US" dirty="0" smtClean="0"/>
              <a:t>Our design was made up of three arcs flip-flopped and cut out off the top of the wood</a:t>
            </a:r>
          </a:p>
          <a:p>
            <a:endParaRPr lang="en-US" dirty="0"/>
          </a:p>
        </p:txBody>
      </p:sp>
    </p:spTree>
    <p:extLst>
      <p:ext uri="{BB962C8B-B14F-4D97-AF65-F5344CB8AC3E}">
        <p14:creationId xmlns:p14="http://schemas.microsoft.com/office/powerpoint/2010/main" val="1907818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Ideate</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8041"/>
          <a:stretch/>
        </p:blipFill>
        <p:spPr bwMode="auto">
          <a:xfrm>
            <a:off x="6060728" y="571498"/>
            <a:ext cx="3059323" cy="444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5270"/>
          <a:stretch/>
        </p:blipFill>
        <p:spPr bwMode="auto">
          <a:xfrm>
            <a:off x="3124445" y="550450"/>
            <a:ext cx="2973294" cy="4468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77" r="12790"/>
          <a:stretch/>
        </p:blipFill>
        <p:spPr bwMode="auto">
          <a:xfrm rot="5400000">
            <a:off x="-659428" y="1230927"/>
            <a:ext cx="4447906" cy="3129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856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Blueprint</a:t>
            </a:r>
            <a:endParaRPr lang="en-US" dirty="0"/>
          </a:p>
        </p:txBody>
      </p:sp>
      <p:sp>
        <p:nvSpPr>
          <p:cNvPr id="3" name="Content Placeholder 2"/>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81000"/>
            <a:ext cx="8610600" cy="485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179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 Images</a:t>
            </a:r>
            <a:endParaRPr lang="en-US" dirty="0"/>
          </a:p>
        </p:txBody>
      </p:sp>
      <p:sp>
        <p:nvSpPr>
          <p:cNvPr id="3" name="Content Placeholder 2"/>
          <p:cNvSpPr>
            <a:spLocks noGrp="1"/>
          </p:cNvSpPr>
          <p:nvPr>
            <p:ph idx="1"/>
          </p:nvPr>
        </p:nvSpPr>
        <p:spPr/>
        <p:txBody>
          <a:bodyPr/>
          <a:lstStyle/>
          <a:p>
            <a:endParaRPr lang="en-US"/>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785" t="28979" r="19596" b="20420"/>
          <a:stretch/>
        </p:blipFill>
        <p:spPr bwMode="auto">
          <a:xfrm>
            <a:off x="0" y="0"/>
            <a:ext cx="5074152" cy="3662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678" t="37639" r="9500" b="18692"/>
          <a:stretch/>
        </p:blipFill>
        <p:spPr bwMode="auto">
          <a:xfrm>
            <a:off x="2914491" y="2740263"/>
            <a:ext cx="6199029" cy="2599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87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257800"/>
            <a:ext cx="7543800" cy="1143000"/>
          </a:xfrm>
        </p:spPr>
        <p:txBody>
          <a:bodyPr/>
          <a:lstStyle/>
          <a:p>
            <a:r>
              <a:rPr lang="en-US" dirty="0" smtClean="0"/>
              <a:t>Parts with Balloons</a:t>
            </a:r>
            <a:endParaRPr lang="en-US" dirty="0"/>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714" t="19876" r="12537" b="7970"/>
          <a:stretch/>
        </p:blipFill>
        <p:spPr bwMode="auto">
          <a:xfrm>
            <a:off x="1260566" y="23949"/>
            <a:ext cx="6858000" cy="5223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61851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Dimensions</a:t>
            </a:r>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036" t="18762" r="11617" b="5449"/>
          <a:stretch/>
        </p:blipFill>
        <p:spPr bwMode="auto">
          <a:xfrm>
            <a:off x="1219200" y="8709"/>
            <a:ext cx="6705600" cy="5261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34015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Thermal">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361</TotalTime>
  <Words>273</Words>
  <Application>Microsoft Office PowerPoint</Application>
  <PresentationFormat>On-screen Show (4:3)</PresentationFormat>
  <Paragraphs>33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Thermal</vt:lpstr>
      <vt:lpstr>CO2 Car Project</vt:lpstr>
      <vt:lpstr>Understand</vt:lpstr>
      <vt:lpstr>Explore</vt:lpstr>
      <vt:lpstr>Define</vt:lpstr>
      <vt:lpstr>Ideate</vt:lpstr>
      <vt:lpstr>Original Blueprint</vt:lpstr>
      <vt:lpstr>Inventor Images</vt:lpstr>
      <vt:lpstr>Parts with Balloons</vt:lpstr>
      <vt:lpstr>Dimensions</vt:lpstr>
      <vt:lpstr>Flow Design 10 m/s – Full Car</vt:lpstr>
      <vt:lpstr>Flow Design 25 m/s – Full Car</vt:lpstr>
      <vt:lpstr>Flow Design 10 m/s – Body only</vt:lpstr>
      <vt:lpstr>Flow Design 25 m/s – Body only</vt:lpstr>
      <vt:lpstr>Prototype</vt:lpstr>
      <vt:lpstr>Tests</vt:lpstr>
      <vt:lpstr>Refine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CO2 Car Project</dc:title>
  <dc:creator>Greulach</dc:creator>
  <cp:lastModifiedBy>Greulach</cp:lastModifiedBy>
  <cp:revision>19</cp:revision>
  <dcterms:created xsi:type="dcterms:W3CDTF">2014-03-07T17:56:28Z</dcterms:created>
  <dcterms:modified xsi:type="dcterms:W3CDTF">2014-03-08T21:01:54Z</dcterms:modified>
</cp:coreProperties>
</file>